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 id="2147483710"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Montserrat" panose="00000500000000000000" pitchFamily="2" charset="0"/>
      <p:regular r:id="rId12"/>
      <p:bold r:id="rId13"/>
      <p:italic r:id="rId14"/>
      <p:boldItalic r:id="rId15"/>
    </p:embeddedFont>
    <p:embeddedFont>
      <p:font typeface="Montserrat SemiBold" panose="000007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7711639d9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7711639d9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17711639d9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711639d98_0_16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7711639d98_0_16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17711639d98_0_16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7711639d98_0_2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7711639d98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ab57c713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ab57c713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7711639d98_0_2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7711639d98_0_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7711639d98_0_1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7711639d98_0_18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7711639d98_0_18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7711639d98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7711639d98_0_9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17711639d98_0_9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7711639d98_0_1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7711639d98_0_11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17711639d98_0_1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0 - Cover">
  <p:cSld name="TITLE_1_1">
    <p:bg>
      <p:bgPr>
        <a:solidFill>
          <a:schemeClr val="accent2"/>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800" y="0"/>
            <a:ext cx="9142400" cy="5142600"/>
          </a:xfrm>
          <a:prstGeom prst="rect">
            <a:avLst/>
          </a:prstGeom>
          <a:noFill/>
          <a:ln>
            <a:noFill/>
          </a:ln>
        </p:spPr>
      </p:pic>
      <p:pic>
        <p:nvPicPr>
          <p:cNvPr id="52" name="Google Shape;52;p13" descr="Treatwell_Logotype_White_RGB-01.png"/>
          <p:cNvPicPr preferRelativeResize="0"/>
          <p:nvPr/>
        </p:nvPicPr>
        <p:blipFill rotWithShape="1">
          <a:blip r:embed="rId3">
            <a:alphaModFix/>
          </a:blip>
          <a:srcRect l="13316" t="21429" r="12991" b="43867"/>
          <a:stretch/>
        </p:blipFill>
        <p:spPr>
          <a:xfrm>
            <a:off x="7798500" y="407696"/>
            <a:ext cx="937800" cy="177226"/>
          </a:xfrm>
          <a:prstGeom prst="rect">
            <a:avLst/>
          </a:prstGeom>
          <a:noFill/>
          <a:ln>
            <a:noFill/>
          </a:ln>
        </p:spPr>
      </p:pic>
      <p:sp>
        <p:nvSpPr>
          <p:cNvPr id="53" name="Google Shape;53;p13"/>
          <p:cNvSpPr txBox="1">
            <a:spLocks noGrp="1"/>
          </p:cNvSpPr>
          <p:nvPr>
            <p:ph type="title"/>
          </p:nvPr>
        </p:nvSpPr>
        <p:spPr>
          <a:xfrm>
            <a:off x="407700" y="1352024"/>
            <a:ext cx="5239800" cy="2301600"/>
          </a:xfrm>
          <a:prstGeom prst="rect">
            <a:avLst/>
          </a:prstGeom>
        </p:spPr>
        <p:txBody>
          <a:bodyPr spcFirstLastPara="1" wrap="square" lIns="0" tIns="0" rIns="0" bIns="0" anchor="ctr"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 - Start slide 1" type="title">
  <p:cSld name="TITLE">
    <p:spTree>
      <p:nvGrpSpPr>
        <p:cNvPr id="1"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l="6490" r="6499"/>
          <a:stretch/>
        </p:blipFill>
        <p:spPr>
          <a:xfrm>
            <a:off x="-43275" y="-40288"/>
            <a:ext cx="9230549" cy="5967176"/>
          </a:xfrm>
          <a:prstGeom prst="rect">
            <a:avLst/>
          </a:prstGeom>
          <a:noFill/>
          <a:ln>
            <a:noFill/>
          </a:ln>
        </p:spPr>
      </p:pic>
      <p:sp>
        <p:nvSpPr>
          <p:cNvPr id="60" name="Google Shape;60;p15"/>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1" name="Google Shape;61;p15"/>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pic>
        <p:nvPicPr>
          <p:cNvPr id="62" name="Google Shape;62;p15" descr="Treatwell_Logotype_White_RGB-01.png"/>
          <p:cNvPicPr preferRelativeResize="0"/>
          <p:nvPr/>
        </p:nvPicPr>
        <p:blipFill>
          <a:blip r:embed="rId3">
            <a:alphaModFix/>
          </a:blip>
          <a:stretch>
            <a:fillRect/>
          </a:stretch>
        </p:blipFill>
        <p:spPr>
          <a:xfrm>
            <a:off x="3883191" y="162361"/>
            <a:ext cx="1377376" cy="55265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 - Start slide 2">
  <p:cSld name="TITLE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l="6490" r="6499"/>
          <a:stretch/>
        </p:blipFill>
        <p:spPr>
          <a:xfrm>
            <a:off x="-25362" y="-21263"/>
            <a:ext cx="9230549" cy="5967173"/>
          </a:xfrm>
          <a:prstGeom prst="rect">
            <a:avLst/>
          </a:prstGeom>
          <a:noFill/>
          <a:ln>
            <a:noFill/>
          </a:ln>
        </p:spPr>
      </p:pic>
      <p:sp>
        <p:nvSpPr>
          <p:cNvPr id="65" name="Google Shape;65;p16"/>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6" name="Google Shape;66;p16"/>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pic>
        <p:nvPicPr>
          <p:cNvPr id="67" name="Google Shape;67;p16" descr="Treatwell_Logotype_White_RGB-01.png"/>
          <p:cNvPicPr preferRelativeResize="0"/>
          <p:nvPr/>
        </p:nvPicPr>
        <p:blipFill>
          <a:blip r:embed="rId3">
            <a:alphaModFix/>
          </a:blip>
          <a:stretch>
            <a:fillRect/>
          </a:stretch>
        </p:blipFill>
        <p:spPr>
          <a:xfrm>
            <a:off x="3883191" y="162361"/>
            <a:ext cx="1377376" cy="55265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 - Start slide 3">
  <p:cSld name="TITLE_1_1">
    <p:spTree>
      <p:nvGrpSpPr>
        <p:cNvPr id="1"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l="6490" r="6499"/>
          <a:stretch/>
        </p:blipFill>
        <p:spPr>
          <a:xfrm>
            <a:off x="-43275" y="-40288"/>
            <a:ext cx="9230549" cy="5967176"/>
          </a:xfrm>
          <a:prstGeom prst="rect">
            <a:avLst/>
          </a:prstGeom>
          <a:noFill/>
          <a:ln>
            <a:noFill/>
          </a:ln>
        </p:spPr>
      </p:pic>
      <p:sp>
        <p:nvSpPr>
          <p:cNvPr id="70" name="Google Shape;70;p17"/>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71" name="Google Shape;71;p17"/>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pic>
        <p:nvPicPr>
          <p:cNvPr id="72" name="Google Shape;72;p17" descr="Treatwell_Logotype_White_RGB-01.png"/>
          <p:cNvPicPr preferRelativeResize="0"/>
          <p:nvPr/>
        </p:nvPicPr>
        <p:blipFill>
          <a:blip r:embed="rId3">
            <a:alphaModFix/>
          </a:blip>
          <a:stretch>
            <a:fillRect/>
          </a:stretch>
        </p:blipFill>
        <p:spPr>
          <a:xfrm>
            <a:off x="3883191" y="162361"/>
            <a:ext cx="1377376" cy="55265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 - Title slide 1">
  <p:cSld name="TITLE_1_1_1">
    <p:spTree>
      <p:nvGrpSpPr>
        <p:cNvPr id="1" name="Shape 73"/>
        <p:cNvGrpSpPr/>
        <p:nvPr/>
      </p:nvGrpSpPr>
      <p:grpSpPr>
        <a:xfrm>
          <a:off x="0" y="0"/>
          <a:ext cx="0" cy="0"/>
          <a:chOff x="0" y="0"/>
          <a:chExt cx="0" cy="0"/>
        </a:xfrm>
      </p:grpSpPr>
      <p:sp>
        <p:nvSpPr>
          <p:cNvPr id="74" name="Google Shape;74;p18"/>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75" name="Google Shape;75;p18"/>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 - Title slide 2">
  <p:cSld name="TITLE_1_1_1_1">
    <p:bg>
      <p:bgPr>
        <a:solidFill>
          <a:schemeClr val="accent6"/>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78" name="Google Shape;78;p19"/>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 - Title slide 3">
  <p:cSld name="TITLE_1_1_1_1_1">
    <p:bg>
      <p:bgPr>
        <a:solidFill>
          <a:schemeClr val="accent5"/>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1" name="Google Shape;81;p20"/>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 - Title slide 4">
  <p:cSld name="TITLE_1_1_1_1_1_1">
    <p:bg>
      <p:bgPr>
        <a:solidFill>
          <a:schemeClr val="dk1"/>
        </a:solidFill>
        <a:effectLst/>
      </p:bgPr>
    </p:bg>
    <p:spTree>
      <p:nvGrpSpPr>
        <p:cNvPr id="1" name="Shape 82"/>
        <p:cNvGrpSpPr/>
        <p:nvPr/>
      </p:nvGrpSpPr>
      <p:grpSpPr>
        <a:xfrm>
          <a:off x="0" y="0"/>
          <a:ext cx="0" cy="0"/>
          <a:chOff x="0" y="0"/>
          <a:chExt cx="0" cy="0"/>
        </a:xfrm>
      </p:grpSpPr>
      <p:sp>
        <p:nvSpPr>
          <p:cNvPr id="83" name="Google Shape;83;p21"/>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4" name="Google Shape;84;p21"/>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 - Title slide 4 1">
  <p:cSld name="TITLE_1_1_1_1_1_1_1">
    <p:bg>
      <p:bgPr>
        <a:solidFill>
          <a:schemeClr val="accent2"/>
        </a:solid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7" name="Google Shape;87;p22"/>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 - Title slide 4 1 1">
  <p:cSld name="TITLE_1_1_1_1_1_1_1_1">
    <p:bg>
      <p:bgPr>
        <a:solidFill>
          <a:schemeClr val="accent3"/>
        </a:solidFill>
        <a:effectLst/>
      </p:bgPr>
    </p:bg>
    <p:spTree>
      <p:nvGrpSpPr>
        <p:cNvPr id="1" name="Shape 88"/>
        <p:cNvGrpSpPr/>
        <p:nvPr/>
      </p:nvGrpSpPr>
      <p:grpSpPr>
        <a:xfrm>
          <a:off x="0" y="0"/>
          <a:ext cx="0" cy="0"/>
          <a:chOff x="0" y="0"/>
          <a:chExt cx="0" cy="0"/>
        </a:xfrm>
      </p:grpSpPr>
      <p:sp>
        <p:nvSpPr>
          <p:cNvPr id="89" name="Google Shape;89;p23"/>
          <p:cNvSpPr txBox="1">
            <a:spLocks noGrp="1"/>
          </p:cNvSpPr>
          <p:nvPr>
            <p:ph type="subTitle" idx="1"/>
          </p:nvPr>
        </p:nvSpPr>
        <p:spPr>
          <a:xfrm>
            <a:off x="2533045" y="2645559"/>
            <a:ext cx="40779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0" name="Google Shape;90;p23"/>
          <p:cNvSpPr txBox="1">
            <a:spLocks noGrp="1"/>
          </p:cNvSpPr>
          <p:nvPr>
            <p:ph type="title"/>
          </p:nvPr>
        </p:nvSpPr>
        <p:spPr>
          <a:xfrm>
            <a:off x="1419086" y="1389179"/>
            <a:ext cx="6289200" cy="1189500"/>
          </a:xfrm>
          <a:prstGeom prst="rect">
            <a:avLst/>
          </a:prstGeom>
        </p:spPr>
        <p:txBody>
          <a:bodyPr spcFirstLastPara="1" wrap="square" lIns="0" tIns="0" rIns="0" bIns="0"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rtl="0">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2 - Empty slide on white">
  <p:cSld name="CUSTOM">
    <p:bg>
      <p:bgPr>
        <a:solidFill>
          <a:srgbClr val="FFFFFF"/>
        </a:solidFill>
        <a:effectLst/>
      </p:bgPr>
    </p:bg>
    <p:spTree>
      <p:nvGrpSpPr>
        <p:cNvPr id="1" name="Shape 91"/>
        <p:cNvGrpSpPr/>
        <p:nvPr/>
      </p:nvGrpSpPr>
      <p:grpSpPr>
        <a:xfrm>
          <a:off x="0" y="0"/>
          <a:ext cx="0" cy="0"/>
          <a:chOff x="0" y="0"/>
          <a:chExt cx="0" cy="0"/>
        </a:xfrm>
      </p:grpSpPr>
      <p:pic>
        <p:nvPicPr>
          <p:cNvPr id="92" name="Google Shape;92;p24"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 - Chapter name on white">
  <p:cSld name="CUSTOM_2">
    <p:spTree>
      <p:nvGrpSpPr>
        <p:cNvPr id="1" name="Shape 93"/>
        <p:cNvGrpSpPr/>
        <p:nvPr/>
      </p:nvGrpSpPr>
      <p:grpSpPr>
        <a:xfrm>
          <a:off x="0" y="0"/>
          <a:ext cx="0" cy="0"/>
          <a:chOff x="0" y="0"/>
          <a:chExt cx="0" cy="0"/>
        </a:xfrm>
      </p:grpSpPr>
      <p:sp>
        <p:nvSpPr>
          <p:cNvPr id="94" name="Google Shape;94;p25"/>
          <p:cNvSpPr/>
          <p:nvPr/>
        </p:nvSpPr>
        <p:spPr>
          <a:xfrm>
            <a:off x="0" y="0"/>
            <a:ext cx="9144000" cy="5143500"/>
          </a:xfrm>
          <a:prstGeom prst="rect">
            <a:avLst/>
          </a:prstGeom>
          <a:solidFill>
            <a:schemeClr val="lt1"/>
          </a:solidFill>
          <a:ln>
            <a:noFill/>
          </a:ln>
        </p:spPr>
        <p:txBody>
          <a:bodyPr spcFirstLastPara="1" wrap="square" lIns="58950" tIns="58950" rIns="58950" bIns="58950" anchor="ctr" anchorCtr="0">
            <a:noAutofit/>
          </a:bodyPr>
          <a:lstStyle/>
          <a:p>
            <a:pPr marL="0" lvl="0" indent="0" algn="l" rtl="0">
              <a:spcBef>
                <a:spcPts val="0"/>
              </a:spcBef>
              <a:spcAft>
                <a:spcPts val="0"/>
              </a:spcAft>
              <a:buNone/>
            </a:pPr>
            <a:endParaRPr/>
          </a:p>
        </p:txBody>
      </p:sp>
      <p:pic>
        <p:nvPicPr>
          <p:cNvPr id="95" name="Google Shape;95;p25"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
        <p:nvSpPr>
          <p:cNvPr id="96" name="Google Shape;96;p25"/>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rgbClr val="001E62"/>
              </a:buClr>
              <a:buSzPts val="1800"/>
              <a:buFont typeface="Montserrat SemiBold"/>
              <a:buNone/>
              <a:defRPr i="0" u="none" strike="noStrike" cap="none">
                <a:solidFill>
                  <a:srgbClr val="001E62"/>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4 - Text slide 01 column">
  <p:cSld name="CUSTOM_2_2">
    <p:spTree>
      <p:nvGrpSpPr>
        <p:cNvPr id="1" name="Shape 97"/>
        <p:cNvGrpSpPr/>
        <p:nvPr/>
      </p:nvGrpSpPr>
      <p:grpSpPr>
        <a:xfrm>
          <a:off x="0" y="0"/>
          <a:ext cx="0" cy="0"/>
          <a:chOff x="0" y="0"/>
          <a:chExt cx="0" cy="0"/>
        </a:xfrm>
      </p:grpSpPr>
      <p:sp>
        <p:nvSpPr>
          <p:cNvPr id="98" name="Google Shape;98;p26"/>
          <p:cNvSpPr/>
          <p:nvPr/>
        </p:nvSpPr>
        <p:spPr>
          <a:xfrm>
            <a:off x="0" y="0"/>
            <a:ext cx="9144000" cy="5143500"/>
          </a:xfrm>
          <a:prstGeom prst="rect">
            <a:avLst/>
          </a:prstGeom>
          <a:solidFill>
            <a:schemeClr val="lt1"/>
          </a:solidFill>
          <a:ln>
            <a:noFill/>
          </a:ln>
        </p:spPr>
        <p:txBody>
          <a:bodyPr spcFirstLastPara="1" wrap="square" lIns="58950" tIns="58950" rIns="58950" bIns="58950" anchor="ctr" anchorCtr="0">
            <a:noAutofit/>
          </a:bodyPr>
          <a:lstStyle/>
          <a:p>
            <a:pPr marL="0" lvl="0" indent="0" algn="l" rtl="0">
              <a:spcBef>
                <a:spcPts val="0"/>
              </a:spcBef>
              <a:spcAft>
                <a:spcPts val="0"/>
              </a:spcAft>
              <a:buNone/>
            </a:pPr>
            <a:endParaRPr/>
          </a:p>
        </p:txBody>
      </p:sp>
      <p:pic>
        <p:nvPicPr>
          <p:cNvPr id="99" name="Google Shape;99;p26"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
        <p:nvSpPr>
          <p:cNvPr id="100" name="Google Shape;100;p26"/>
          <p:cNvSpPr txBox="1">
            <a:spLocks noGrp="1"/>
          </p:cNvSpPr>
          <p:nvPr>
            <p:ph type="body" idx="1"/>
          </p:nvPr>
        </p:nvSpPr>
        <p:spPr>
          <a:xfrm>
            <a:off x="270000" y="459750"/>
            <a:ext cx="5377500" cy="43449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rgbClr val="001E62"/>
              </a:buClr>
              <a:buSzPts val="1000"/>
              <a:buChar char="→"/>
              <a:defRPr i="0" u="none" strike="noStrike" cap="none">
                <a:solidFill>
                  <a:srgbClr val="001E62"/>
                </a:solidFill>
              </a:defRPr>
            </a:lvl1pPr>
            <a:lvl2pPr marL="914400" marR="0" lvl="1" indent="-292100" rtl="0">
              <a:lnSpc>
                <a:spcPct val="100000"/>
              </a:lnSpc>
              <a:spcBef>
                <a:spcPts val="100"/>
              </a:spcBef>
              <a:spcAft>
                <a:spcPts val="0"/>
              </a:spcAft>
              <a:buClr>
                <a:srgbClr val="001E62"/>
              </a:buClr>
              <a:buSzPts val="1000"/>
              <a:buChar char="→"/>
              <a:defRPr i="0" u="none" strike="noStrike" cap="none">
                <a:solidFill>
                  <a:srgbClr val="001E62"/>
                </a:solidFill>
              </a:defRPr>
            </a:lvl2pPr>
            <a:lvl3pPr marL="1371600" marR="0" lvl="2" indent="-292100" rtl="0">
              <a:lnSpc>
                <a:spcPct val="100000"/>
              </a:lnSpc>
              <a:spcBef>
                <a:spcPts val="100"/>
              </a:spcBef>
              <a:spcAft>
                <a:spcPts val="0"/>
              </a:spcAft>
              <a:buClr>
                <a:srgbClr val="001E62"/>
              </a:buClr>
              <a:buSzPts val="1000"/>
              <a:buChar char="→"/>
              <a:defRPr i="0" u="none" strike="noStrike" cap="none">
                <a:solidFill>
                  <a:srgbClr val="001E62"/>
                </a:solidFill>
              </a:defRPr>
            </a:lvl3pPr>
            <a:lvl4pPr marL="1828800" marR="0" lvl="3" indent="-292100" rtl="0">
              <a:lnSpc>
                <a:spcPct val="100000"/>
              </a:lnSpc>
              <a:spcBef>
                <a:spcPts val="100"/>
              </a:spcBef>
              <a:spcAft>
                <a:spcPts val="0"/>
              </a:spcAft>
              <a:buClr>
                <a:srgbClr val="001E62"/>
              </a:buClr>
              <a:buSzPts val="1000"/>
              <a:buChar char="→"/>
              <a:defRPr i="0" u="none" strike="noStrike" cap="none">
                <a:solidFill>
                  <a:srgbClr val="001E62"/>
                </a:solidFill>
              </a:defRPr>
            </a:lvl4pPr>
            <a:lvl5pPr marL="2286000" marR="0" lvl="4" indent="-292100" rtl="0">
              <a:lnSpc>
                <a:spcPct val="100000"/>
              </a:lnSpc>
              <a:spcBef>
                <a:spcPts val="100"/>
              </a:spcBef>
              <a:spcAft>
                <a:spcPts val="0"/>
              </a:spcAft>
              <a:buClr>
                <a:srgbClr val="001E62"/>
              </a:buClr>
              <a:buSzPts val="1000"/>
              <a:buChar char="→"/>
              <a:defRPr i="0" u="none" strike="noStrike" cap="none">
                <a:solidFill>
                  <a:srgbClr val="001E62"/>
                </a:solidFill>
              </a:defRPr>
            </a:lvl5pPr>
            <a:lvl6pPr marL="2743200" marR="0" lvl="5" indent="-292100" rtl="0">
              <a:lnSpc>
                <a:spcPct val="100000"/>
              </a:lnSpc>
              <a:spcBef>
                <a:spcPts val="100"/>
              </a:spcBef>
              <a:spcAft>
                <a:spcPts val="0"/>
              </a:spcAft>
              <a:buClr>
                <a:srgbClr val="001E62"/>
              </a:buClr>
              <a:buSzPts val="1000"/>
              <a:buChar char="→"/>
              <a:defRPr i="0" u="none" strike="noStrike" cap="none">
                <a:solidFill>
                  <a:srgbClr val="001E62"/>
                </a:solidFill>
              </a:defRPr>
            </a:lvl6pPr>
            <a:lvl7pPr marL="3200400" marR="0" lvl="6" indent="-292100" rtl="0">
              <a:lnSpc>
                <a:spcPct val="100000"/>
              </a:lnSpc>
              <a:spcBef>
                <a:spcPts val="100"/>
              </a:spcBef>
              <a:spcAft>
                <a:spcPts val="0"/>
              </a:spcAft>
              <a:buClr>
                <a:srgbClr val="001E62"/>
              </a:buClr>
              <a:buSzPts val="1000"/>
              <a:buChar char="→"/>
              <a:defRPr i="0" u="none" strike="noStrike" cap="none">
                <a:solidFill>
                  <a:srgbClr val="001E62"/>
                </a:solidFill>
              </a:defRPr>
            </a:lvl7pPr>
            <a:lvl8pPr marL="3657600" marR="0" lvl="7" indent="-292100" rtl="0">
              <a:lnSpc>
                <a:spcPct val="100000"/>
              </a:lnSpc>
              <a:spcBef>
                <a:spcPts val="100"/>
              </a:spcBef>
              <a:spcAft>
                <a:spcPts val="0"/>
              </a:spcAft>
              <a:buClr>
                <a:srgbClr val="001E62"/>
              </a:buClr>
              <a:buSzPts val="1000"/>
              <a:buChar char="→"/>
              <a:defRPr i="0" u="none" strike="noStrike" cap="none">
                <a:solidFill>
                  <a:srgbClr val="001E62"/>
                </a:solidFill>
              </a:defRPr>
            </a:lvl8pPr>
            <a:lvl9pPr marL="4114800" marR="0" lvl="8" indent="-292100" rtl="0">
              <a:lnSpc>
                <a:spcPct val="100000"/>
              </a:lnSpc>
              <a:spcBef>
                <a:spcPts val="100"/>
              </a:spcBef>
              <a:spcAft>
                <a:spcPts val="100"/>
              </a:spcAft>
              <a:buClr>
                <a:srgbClr val="001E62"/>
              </a:buClr>
              <a:buSzPts val="1000"/>
              <a:buChar char="→"/>
              <a:defRPr i="0" u="none" strike="noStrike" cap="none">
                <a:solidFill>
                  <a:srgbClr val="001E62"/>
                </a:solidFill>
              </a:defRPr>
            </a:lvl9pPr>
          </a:lstStyle>
          <a:p>
            <a:endParaRPr/>
          </a:p>
        </p:txBody>
      </p:sp>
      <p:sp>
        <p:nvSpPr>
          <p:cNvPr id="101" name="Google Shape;101;p26"/>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rgbClr val="001E62"/>
              </a:buClr>
              <a:buSzPts val="1800"/>
              <a:buFont typeface="Montserrat SemiBold"/>
              <a:buNone/>
              <a:defRPr i="0" u="none" strike="noStrike" cap="none">
                <a:solidFill>
                  <a:srgbClr val="001E62"/>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5 - Text slide 01 column">
  <p:cSld name="CUSTOM_2_1_4">
    <p:spTree>
      <p:nvGrpSpPr>
        <p:cNvPr id="1" name="Shape 102"/>
        <p:cNvGrpSpPr/>
        <p:nvPr/>
      </p:nvGrpSpPr>
      <p:grpSpPr>
        <a:xfrm>
          <a:off x="0" y="0"/>
          <a:ext cx="0" cy="0"/>
          <a:chOff x="0" y="0"/>
          <a:chExt cx="0" cy="0"/>
        </a:xfrm>
      </p:grpSpPr>
      <p:sp>
        <p:nvSpPr>
          <p:cNvPr id="103" name="Google Shape;103;p27"/>
          <p:cNvSpPr/>
          <p:nvPr/>
        </p:nvSpPr>
        <p:spPr>
          <a:xfrm>
            <a:off x="0" y="0"/>
            <a:ext cx="9144000" cy="5143500"/>
          </a:xfrm>
          <a:prstGeom prst="rect">
            <a:avLst/>
          </a:prstGeom>
          <a:solidFill>
            <a:schemeClr val="lt1"/>
          </a:solidFill>
          <a:ln>
            <a:noFill/>
          </a:ln>
        </p:spPr>
        <p:txBody>
          <a:bodyPr spcFirstLastPara="1" wrap="square" lIns="58950" tIns="58950" rIns="58950" bIns="58950" anchor="ctr" anchorCtr="0">
            <a:noAutofit/>
          </a:bodyPr>
          <a:lstStyle/>
          <a:p>
            <a:pPr marL="0" lvl="0" indent="0" algn="l" rtl="0">
              <a:spcBef>
                <a:spcPts val="0"/>
              </a:spcBef>
              <a:spcAft>
                <a:spcPts val="0"/>
              </a:spcAft>
              <a:buNone/>
            </a:pPr>
            <a:endParaRPr/>
          </a:p>
        </p:txBody>
      </p:sp>
      <p:pic>
        <p:nvPicPr>
          <p:cNvPr id="104" name="Google Shape;104;p27"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
        <p:nvSpPr>
          <p:cNvPr id="105" name="Google Shape;105;p27"/>
          <p:cNvSpPr txBox="1">
            <a:spLocks noGrp="1"/>
          </p:cNvSpPr>
          <p:nvPr>
            <p:ph type="title"/>
          </p:nvPr>
        </p:nvSpPr>
        <p:spPr>
          <a:xfrm>
            <a:off x="270000" y="1688087"/>
            <a:ext cx="38574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1800"/>
              <a:buNone/>
              <a:defRPr sz="1800" i="0" u="none" strike="noStrike" cap="none">
                <a:solidFill>
                  <a:schemeClr val="dk1"/>
                </a:solidFill>
              </a:defRPr>
            </a:lvl1pPr>
            <a:lvl2pPr lvl="1"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a:endParaRPr/>
          </a:p>
        </p:txBody>
      </p:sp>
      <p:sp>
        <p:nvSpPr>
          <p:cNvPr id="106" name="Google Shape;106;p27"/>
          <p:cNvSpPr txBox="1">
            <a:spLocks noGrp="1"/>
          </p:cNvSpPr>
          <p:nvPr>
            <p:ph type="body" idx="1"/>
          </p:nvPr>
        </p:nvSpPr>
        <p:spPr>
          <a:xfrm>
            <a:off x="270000" y="2640600"/>
            <a:ext cx="5377500" cy="2043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001E62"/>
              </a:buClr>
              <a:buSzPts val="1000"/>
              <a:buChar char="→"/>
              <a:defRPr i="0" u="none" strike="noStrike" cap="none">
                <a:solidFill>
                  <a:srgbClr val="001E62"/>
                </a:solidFill>
              </a:defRPr>
            </a:lvl1pPr>
            <a:lvl2pPr marL="914400" marR="0" lvl="1" indent="-292100" rtl="0">
              <a:lnSpc>
                <a:spcPct val="100000"/>
              </a:lnSpc>
              <a:spcBef>
                <a:spcPts val="100"/>
              </a:spcBef>
              <a:spcAft>
                <a:spcPts val="0"/>
              </a:spcAft>
              <a:buClr>
                <a:srgbClr val="001E62"/>
              </a:buClr>
              <a:buSzPts val="1000"/>
              <a:buChar char="→"/>
              <a:defRPr i="0" u="none" strike="noStrike" cap="none">
                <a:solidFill>
                  <a:srgbClr val="001E62"/>
                </a:solidFill>
              </a:defRPr>
            </a:lvl2pPr>
            <a:lvl3pPr marL="1371600" marR="0" lvl="2" indent="-292100" rtl="0">
              <a:lnSpc>
                <a:spcPct val="100000"/>
              </a:lnSpc>
              <a:spcBef>
                <a:spcPts val="100"/>
              </a:spcBef>
              <a:spcAft>
                <a:spcPts val="0"/>
              </a:spcAft>
              <a:buClr>
                <a:srgbClr val="001E62"/>
              </a:buClr>
              <a:buSzPts val="1000"/>
              <a:buChar char="→"/>
              <a:defRPr i="0" u="none" strike="noStrike" cap="none">
                <a:solidFill>
                  <a:srgbClr val="001E62"/>
                </a:solidFill>
              </a:defRPr>
            </a:lvl3pPr>
            <a:lvl4pPr marL="1828800" marR="0" lvl="3" indent="-292100" rtl="0">
              <a:lnSpc>
                <a:spcPct val="100000"/>
              </a:lnSpc>
              <a:spcBef>
                <a:spcPts val="100"/>
              </a:spcBef>
              <a:spcAft>
                <a:spcPts val="0"/>
              </a:spcAft>
              <a:buClr>
                <a:srgbClr val="001E62"/>
              </a:buClr>
              <a:buSzPts val="1000"/>
              <a:buChar char="→"/>
              <a:defRPr i="0" u="none" strike="noStrike" cap="none">
                <a:solidFill>
                  <a:srgbClr val="001E62"/>
                </a:solidFill>
              </a:defRPr>
            </a:lvl4pPr>
            <a:lvl5pPr marL="2286000" marR="0" lvl="4" indent="-292100" rtl="0">
              <a:lnSpc>
                <a:spcPct val="100000"/>
              </a:lnSpc>
              <a:spcBef>
                <a:spcPts val="100"/>
              </a:spcBef>
              <a:spcAft>
                <a:spcPts val="0"/>
              </a:spcAft>
              <a:buClr>
                <a:srgbClr val="001E62"/>
              </a:buClr>
              <a:buSzPts val="1000"/>
              <a:buChar char="→"/>
              <a:defRPr i="0" u="none" strike="noStrike" cap="none">
                <a:solidFill>
                  <a:srgbClr val="001E62"/>
                </a:solidFill>
              </a:defRPr>
            </a:lvl5pPr>
            <a:lvl6pPr marL="2743200" marR="0" lvl="5" indent="-292100" rtl="0">
              <a:lnSpc>
                <a:spcPct val="100000"/>
              </a:lnSpc>
              <a:spcBef>
                <a:spcPts val="100"/>
              </a:spcBef>
              <a:spcAft>
                <a:spcPts val="0"/>
              </a:spcAft>
              <a:buClr>
                <a:srgbClr val="001E62"/>
              </a:buClr>
              <a:buSzPts val="1000"/>
              <a:buChar char="→"/>
              <a:defRPr i="0" u="none" strike="noStrike" cap="none">
                <a:solidFill>
                  <a:srgbClr val="001E62"/>
                </a:solidFill>
              </a:defRPr>
            </a:lvl6pPr>
            <a:lvl7pPr marL="3200400" marR="0" lvl="6" indent="-292100" rtl="0">
              <a:lnSpc>
                <a:spcPct val="100000"/>
              </a:lnSpc>
              <a:spcBef>
                <a:spcPts val="100"/>
              </a:spcBef>
              <a:spcAft>
                <a:spcPts val="0"/>
              </a:spcAft>
              <a:buClr>
                <a:srgbClr val="001E62"/>
              </a:buClr>
              <a:buSzPts val="1000"/>
              <a:buChar char="→"/>
              <a:defRPr i="0" u="none" strike="noStrike" cap="none">
                <a:solidFill>
                  <a:srgbClr val="001E62"/>
                </a:solidFill>
              </a:defRPr>
            </a:lvl7pPr>
            <a:lvl8pPr marL="3657600" marR="0" lvl="7" indent="-292100" rtl="0">
              <a:lnSpc>
                <a:spcPct val="100000"/>
              </a:lnSpc>
              <a:spcBef>
                <a:spcPts val="100"/>
              </a:spcBef>
              <a:spcAft>
                <a:spcPts val="0"/>
              </a:spcAft>
              <a:buClr>
                <a:srgbClr val="001E62"/>
              </a:buClr>
              <a:buSzPts val="1000"/>
              <a:buChar char="→"/>
              <a:defRPr i="0" u="none" strike="noStrike" cap="none">
                <a:solidFill>
                  <a:srgbClr val="001E62"/>
                </a:solidFill>
              </a:defRPr>
            </a:lvl8pPr>
            <a:lvl9pPr marL="4114800" marR="0" lvl="8" indent="-292100" rtl="0">
              <a:lnSpc>
                <a:spcPct val="100000"/>
              </a:lnSpc>
              <a:spcBef>
                <a:spcPts val="100"/>
              </a:spcBef>
              <a:spcAft>
                <a:spcPts val="100"/>
              </a:spcAft>
              <a:buClr>
                <a:srgbClr val="001E62"/>
              </a:buClr>
              <a:buSzPts val="1000"/>
              <a:buChar char="→"/>
              <a:defRPr i="0" u="none" strike="noStrike" cap="none">
                <a:solidFill>
                  <a:srgbClr val="001E62"/>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6 - Right column and title on white">
  <p:cSld name="CUSTOM_2_1">
    <p:spTree>
      <p:nvGrpSpPr>
        <p:cNvPr id="1" name="Shape 107"/>
        <p:cNvGrpSpPr/>
        <p:nvPr/>
      </p:nvGrpSpPr>
      <p:grpSpPr>
        <a:xfrm>
          <a:off x="0" y="0"/>
          <a:ext cx="0" cy="0"/>
          <a:chOff x="0" y="0"/>
          <a:chExt cx="0" cy="0"/>
        </a:xfrm>
      </p:grpSpPr>
      <p:sp>
        <p:nvSpPr>
          <p:cNvPr id="108" name="Google Shape;108;p28"/>
          <p:cNvSpPr/>
          <p:nvPr/>
        </p:nvSpPr>
        <p:spPr>
          <a:xfrm>
            <a:off x="0" y="0"/>
            <a:ext cx="9144000" cy="5143500"/>
          </a:xfrm>
          <a:prstGeom prst="rect">
            <a:avLst/>
          </a:prstGeom>
          <a:solidFill>
            <a:schemeClr val="lt1"/>
          </a:solidFill>
          <a:ln>
            <a:noFill/>
          </a:ln>
        </p:spPr>
        <p:txBody>
          <a:bodyPr spcFirstLastPara="1" wrap="square" lIns="58950" tIns="58950" rIns="58950" bIns="58950" anchor="ctr" anchorCtr="0">
            <a:noAutofit/>
          </a:bodyPr>
          <a:lstStyle/>
          <a:p>
            <a:pPr marL="0" lvl="0" indent="0" algn="l" rtl="0">
              <a:spcBef>
                <a:spcPts val="0"/>
              </a:spcBef>
              <a:spcAft>
                <a:spcPts val="0"/>
              </a:spcAft>
              <a:buNone/>
            </a:pPr>
            <a:endParaRPr/>
          </a:p>
        </p:txBody>
      </p:sp>
      <p:pic>
        <p:nvPicPr>
          <p:cNvPr id="109" name="Google Shape;109;p28"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
        <p:nvSpPr>
          <p:cNvPr id="110" name="Google Shape;110;p28"/>
          <p:cNvSpPr txBox="1">
            <a:spLocks noGrp="1"/>
          </p:cNvSpPr>
          <p:nvPr>
            <p:ph type="title"/>
          </p:nvPr>
        </p:nvSpPr>
        <p:spPr>
          <a:xfrm>
            <a:off x="4967775" y="1696864"/>
            <a:ext cx="38574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1800"/>
              <a:buNone/>
              <a:defRPr sz="1800" i="0" u="none" strike="noStrike" cap="none">
                <a:solidFill>
                  <a:schemeClr val="dk1"/>
                </a:solidFill>
              </a:defRPr>
            </a:lvl1pPr>
            <a:lvl2pPr lvl="1"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a:endParaRPr/>
          </a:p>
        </p:txBody>
      </p:sp>
      <p:sp>
        <p:nvSpPr>
          <p:cNvPr id="111" name="Google Shape;111;p28"/>
          <p:cNvSpPr txBox="1">
            <a:spLocks noGrp="1"/>
          </p:cNvSpPr>
          <p:nvPr>
            <p:ph type="body" idx="1"/>
          </p:nvPr>
        </p:nvSpPr>
        <p:spPr>
          <a:xfrm>
            <a:off x="4967775" y="2640600"/>
            <a:ext cx="3430800" cy="2043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001E62"/>
              </a:buClr>
              <a:buSzPts val="1000"/>
              <a:buChar char="→"/>
              <a:defRPr i="0" u="none" strike="noStrike" cap="none">
                <a:solidFill>
                  <a:srgbClr val="001E62"/>
                </a:solidFill>
              </a:defRPr>
            </a:lvl1pPr>
            <a:lvl2pPr marL="914400" marR="0" lvl="1" indent="-292100" rtl="0">
              <a:lnSpc>
                <a:spcPct val="100000"/>
              </a:lnSpc>
              <a:spcBef>
                <a:spcPts val="100"/>
              </a:spcBef>
              <a:spcAft>
                <a:spcPts val="0"/>
              </a:spcAft>
              <a:buClr>
                <a:srgbClr val="001E62"/>
              </a:buClr>
              <a:buSzPts val="1000"/>
              <a:buChar char="→"/>
              <a:defRPr i="0" u="none" strike="noStrike" cap="none">
                <a:solidFill>
                  <a:srgbClr val="001E62"/>
                </a:solidFill>
              </a:defRPr>
            </a:lvl2pPr>
            <a:lvl3pPr marL="1371600" marR="0" lvl="2" indent="-292100" rtl="0">
              <a:lnSpc>
                <a:spcPct val="100000"/>
              </a:lnSpc>
              <a:spcBef>
                <a:spcPts val="100"/>
              </a:spcBef>
              <a:spcAft>
                <a:spcPts val="0"/>
              </a:spcAft>
              <a:buClr>
                <a:srgbClr val="001E62"/>
              </a:buClr>
              <a:buSzPts val="1000"/>
              <a:buChar char="→"/>
              <a:defRPr i="0" u="none" strike="noStrike" cap="none">
                <a:solidFill>
                  <a:srgbClr val="001E62"/>
                </a:solidFill>
              </a:defRPr>
            </a:lvl3pPr>
            <a:lvl4pPr marL="1828800" marR="0" lvl="3" indent="-292100" rtl="0">
              <a:lnSpc>
                <a:spcPct val="100000"/>
              </a:lnSpc>
              <a:spcBef>
                <a:spcPts val="100"/>
              </a:spcBef>
              <a:spcAft>
                <a:spcPts val="0"/>
              </a:spcAft>
              <a:buClr>
                <a:srgbClr val="001E62"/>
              </a:buClr>
              <a:buSzPts val="1000"/>
              <a:buChar char="→"/>
              <a:defRPr i="0" u="none" strike="noStrike" cap="none">
                <a:solidFill>
                  <a:srgbClr val="001E62"/>
                </a:solidFill>
              </a:defRPr>
            </a:lvl4pPr>
            <a:lvl5pPr marL="2286000" marR="0" lvl="4" indent="-292100" rtl="0">
              <a:lnSpc>
                <a:spcPct val="100000"/>
              </a:lnSpc>
              <a:spcBef>
                <a:spcPts val="100"/>
              </a:spcBef>
              <a:spcAft>
                <a:spcPts val="0"/>
              </a:spcAft>
              <a:buClr>
                <a:srgbClr val="001E62"/>
              </a:buClr>
              <a:buSzPts val="1000"/>
              <a:buChar char="→"/>
              <a:defRPr i="0" u="none" strike="noStrike" cap="none">
                <a:solidFill>
                  <a:srgbClr val="001E62"/>
                </a:solidFill>
              </a:defRPr>
            </a:lvl5pPr>
            <a:lvl6pPr marL="2743200" marR="0" lvl="5" indent="-292100" rtl="0">
              <a:lnSpc>
                <a:spcPct val="100000"/>
              </a:lnSpc>
              <a:spcBef>
                <a:spcPts val="100"/>
              </a:spcBef>
              <a:spcAft>
                <a:spcPts val="0"/>
              </a:spcAft>
              <a:buClr>
                <a:srgbClr val="001E62"/>
              </a:buClr>
              <a:buSzPts val="1000"/>
              <a:buChar char="→"/>
              <a:defRPr i="0" u="none" strike="noStrike" cap="none">
                <a:solidFill>
                  <a:srgbClr val="001E62"/>
                </a:solidFill>
              </a:defRPr>
            </a:lvl6pPr>
            <a:lvl7pPr marL="3200400" marR="0" lvl="6" indent="-292100" rtl="0">
              <a:lnSpc>
                <a:spcPct val="100000"/>
              </a:lnSpc>
              <a:spcBef>
                <a:spcPts val="100"/>
              </a:spcBef>
              <a:spcAft>
                <a:spcPts val="0"/>
              </a:spcAft>
              <a:buClr>
                <a:srgbClr val="001E62"/>
              </a:buClr>
              <a:buSzPts val="1000"/>
              <a:buChar char="→"/>
              <a:defRPr i="0" u="none" strike="noStrike" cap="none">
                <a:solidFill>
                  <a:srgbClr val="001E62"/>
                </a:solidFill>
              </a:defRPr>
            </a:lvl7pPr>
            <a:lvl8pPr marL="3657600" marR="0" lvl="7" indent="-292100" rtl="0">
              <a:lnSpc>
                <a:spcPct val="100000"/>
              </a:lnSpc>
              <a:spcBef>
                <a:spcPts val="100"/>
              </a:spcBef>
              <a:spcAft>
                <a:spcPts val="0"/>
              </a:spcAft>
              <a:buClr>
                <a:srgbClr val="001E62"/>
              </a:buClr>
              <a:buSzPts val="1000"/>
              <a:buChar char="→"/>
              <a:defRPr i="0" u="none" strike="noStrike" cap="none">
                <a:solidFill>
                  <a:srgbClr val="001E62"/>
                </a:solidFill>
              </a:defRPr>
            </a:lvl8pPr>
            <a:lvl9pPr marL="4114800" marR="0" lvl="8" indent="-292100" rtl="0">
              <a:lnSpc>
                <a:spcPct val="100000"/>
              </a:lnSpc>
              <a:spcBef>
                <a:spcPts val="100"/>
              </a:spcBef>
              <a:spcAft>
                <a:spcPts val="100"/>
              </a:spcAft>
              <a:buClr>
                <a:srgbClr val="001E62"/>
              </a:buClr>
              <a:buSzPts val="1000"/>
              <a:buChar char="→"/>
              <a:defRPr i="0" u="none" strike="noStrike" cap="none">
                <a:solidFill>
                  <a:srgbClr val="001E62"/>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7 - Left photo title and column on white">
  <p:cSld name="CUSTOM_4_3_1_3_1">
    <p:spTree>
      <p:nvGrpSpPr>
        <p:cNvPr id="1" name="Shape 112"/>
        <p:cNvGrpSpPr/>
        <p:nvPr/>
      </p:nvGrpSpPr>
      <p:grpSpPr>
        <a:xfrm>
          <a:off x="0" y="0"/>
          <a:ext cx="0" cy="0"/>
          <a:chOff x="0" y="0"/>
          <a:chExt cx="0" cy="0"/>
        </a:xfrm>
      </p:grpSpPr>
      <p:sp>
        <p:nvSpPr>
          <p:cNvPr id="113" name="Google Shape;113;p29"/>
          <p:cNvSpPr/>
          <p:nvPr/>
        </p:nvSpPr>
        <p:spPr>
          <a:xfrm>
            <a:off x="0" y="0"/>
            <a:ext cx="9144000" cy="5143500"/>
          </a:xfrm>
          <a:prstGeom prst="rect">
            <a:avLst/>
          </a:prstGeom>
          <a:solidFill>
            <a:schemeClr val="lt1"/>
          </a:solidFill>
          <a:ln>
            <a:noFill/>
          </a:ln>
        </p:spPr>
        <p:txBody>
          <a:bodyPr spcFirstLastPara="1" wrap="square" lIns="58950" tIns="58950" rIns="58950" bIns="58950" anchor="ctr" anchorCtr="0">
            <a:noAutofit/>
          </a:bodyPr>
          <a:lstStyle/>
          <a:p>
            <a:pPr marL="0" lvl="0" indent="0" algn="l" rtl="0">
              <a:spcBef>
                <a:spcPts val="0"/>
              </a:spcBef>
              <a:spcAft>
                <a:spcPts val="0"/>
              </a:spcAft>
              <a:buNone/>
            </a:pPr>
            <a:endParaRPr/>
          </a:p>
        </p:txBody>
      </p:sp>
      <p:pic>
        <p:nvPicPr>
          <p:cNvPr id="114" name="Google Shape;114;p29"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
        <p:nvSpPr>
          <p:cNvPr id="115" name="Google Shape;115;p29"/>
          <p:cNvSpPr txBox="1">
            <a:spLocks noGrp="1"/>
          </p:cNvSpPr>
          <p:nvPr>
            <p:ph type="title"/>
          </p:nvPr>
        </p:nvSpPr>
        <p:spPr>
          <a:xfrm>
            <a:off x="4967775" y="1694051"/>
            <a:ext cx="38574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1800"/>
              <a:buNone/>
              <a:defRPr sz="1800" i="0" u="none" strike="noStrike" cap="none">
                <a:solidFill>
                  <a:schemeClr val="dk1"/>
                </a:solidFill>
              </a:defRPr>
            </a:lvl1pPr>
            <a:lvl2pPr lvl="1"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a:endParaRPr/>
          </a:p>
        </p:txBody>
      </p:sp>
      <p:sp>
        <p:nvSpPr>
          <p:cNvPr id="116" name="Google Shape;116;p29"/>
          <p:cNvSpPr txBox="1">
            <a:spLocks noGrp="1"/>
          </p:cNvSpPr>
          <p:nvPr>
            <p:ph type="body" idx="1"/>
          </p:nvPr>
        </p:nvSpPr>
        <p:spPr>
          <a:xfrm>
            <a:off x="4967775" y="2640600"/>
            <a:ext cx="3430800" cy="2043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001E62"/>
              </a:buClr>
              <a:buSzPts val="1000"/>
              <a:buChar char="→"/>
              <a:defRPr i="0" u="none" strike="noStrike" cap="none">
                <a:solidFill>
                  <a:srgbClr val="001E62"/>
                </a:solidFill>
              </a:defRPr>
            </a:lvl1pPr>
            <a:lvl2pPr marL="914400" marR="0" lvl="1" indent="-292100" rtl="0">
              <a:lnSpc>
                <a:spcPct val="100000"/>
              </a:lnSpc>
              <a:spcBef>
                <a:spcPts val="100"/>
              </a:spcBef>
              <a:spcAft>
                <a:spcPts val="0"/>
              </a:spcAft>
              <a:buClr>
                <a:srgbClr val="001E62"/>
              </a:buClr>
              <a:buSzPts val="1000"/>
              <a:buChar char="→"/>
              <a:defRPr i="0" u="none" strike="noStrike" cap="none">
                <a:solidFill>
                  <a:srgbClr val="001E62"/>
                </a:solidFill>
              </a:defRPr>
            </a:lvl2pPr>
            <a:lvl3pPr marL="1371600" marR="0" lvl="2" indent="-292100" rtl="0">
              <a:lnSpc>
                <a:spcPct val="100000"/>
              </a:lnSpc>
              <a:spcBef>
                <a:spcPts val="100"/>
              </a:spcBef>
              <a:spcAft>
                <a:spcPts val="0"/>
              </a:spcAft>
              <a:buClr>
                <a:srgbClr val="001E62"/>
              </a:buClr>
              <a:buSzPts val="1000"/>
              <a:buChar char="→"/>
              <a:defRPr i="0" u="none" strike="noStrike" cap="none">
                <a:solidFill>
                  <a:srgbClr val="001E62"/>
                </a:solidFill>
              </a:defRPr>
            </a:lvl3pPr>
            <a:lvl4pPr marL="1828800" marR="0" lvl="3" indent="-292100" rtl="0">
              <a:lnSpc>
                <a:spcPct val="100000"/>
              </a:lnSpc>
              <a:spcBef>
                <a:spcPts val="100"/>
              </a:spcBef>
              <a:spcAft>
                <a:spcPts val="0"/>
              </a:spcAft>
              <a:buClr>
                <a:srgbClr val="001E62"/>
              </a:buClr>
              <a:buSzPts val="1000"/>
              <a:buChar char="→"/>
              <a:defRPr i="0" u="none" strike="noStrike" cap="none">
                <a:solidFill>
                  <a:srgbClr val="001E62"/>
                </a:solidFill>
              </a:defRPr>
            </a:lvl4pPr>
            <a:lvl5pPr marL="2286000" marR="0" lvl="4" indent="-292100" rtl="0">
              <a:lnSpc>
                <a:spcPct val="100000"/>
              </a:lnSpc>
              <a:spcBef>
                <a:spcPts val="100"/>
              </a:spcBef>
              <a:spcAft>
                <a:spcPts val="0"/>
              </a:spcAft>
              <a:buClr>
                <a:srgbClr val="001E62"/>
              </a:buClr>
              <a:buSzPts val="1000"/>
              <a:buChar char="→"/>
              <a:defRPr i="0" u="none" strike="noStrike" cap="none">
                <a:solidFill>
                  <a:srgbClr val="001E62"/>
                </a:solidFill>
              </a:defRPr>
            </a:lvl5pPr>
            <a:lvl6pPr marL="2743200" marR="0" lvl="5" indent="-292100" rtl="0">
              <a:lnSpc>
                <a:spcPct val="100000"/>
              </a:lnSpc>
              <a:spcBef>
                <a:spcPts val="100"/>
              </a:spcBef>
              <a:spcAft>
                <a:spcPts val="0"/>
              </a:spcAft>
              <a:buClr>
                <a:srgbClr val="001E62"/>
              </a:buClr>
              <a:buSzPts val="1000"/>
              <a:buChar char="→"/>
              <a:defRPr i="0" u="none" strike="noStrike" cap="none">
                <a:solidFill>
                  <a:srgbClr val="001E62"/>
                </a:solidFill>
              </a:defRPr>
            </a:lvl6pPr>
            <a:lvl7pPr marL="3200400" marR="0" lvl="6" indent="-292100" rtl="0">
              <a:lnSpc>
                <a:spcPct val="100000"/>
              </a:lnSpc>
              <a:spcBef>
                <a:spcPts val="100"/>
              </a:spcBef>
              <a:spcAft>
                <a:spcPts val="0"/>
              </a:spcAft>
              <a:buClr>
                <a:srgbClr val="001E62"/>
              </a:buClr>
              <a:buSzPts val="1000"/>
              <a:buChar char="→"/>
              <a:defRPr i="0" u="none" strike="noStrike" cap="none">
                <a:solidFill>
                  <a:srgbClr val="001E62"/>
                </a:solidFill>
              </a:defRPr>
            </a:lvl7pPr>
            <a:lvl8pPr marL="3657600" marR="0" lvl="7" indent="-292100" rtl="0">
              <a:lnSpc>
                <a:spcPct val="100000"/>
              </a:lnSpc>
              <a:spcBef>
                <a:spcPts val="100"/>
              </a:spcBef>
              <a:spcAft>
                <a:spcPts val="0"/>
              </a:spcAft>
              <a:buClr>
                <a:srgbClr val="001E62"/>
              </a:buClr>
              <a:buSzPts val="1000"/>
              <a:buChar char="→"/>
              <a:defRPr i="0" u="none" strike="noStrike" cap="none">
                <a:solidFill>
                  <a:srgbClr val="001E62"/>
                </a:solidFill>
              </a:defRPr>
            </a:lvl8pPr>
            <a:lvl9pPr marL="4114800" marR="0" lvl="8" indent="-292100" rtl="0">
              <a:lnSpc>
                <a:spcPct val="100000"/>
              </a:lnSpc>
              <a:spcBef>
                <a:spcPts val="100"/>
              </a:spcBef>
              <a:spcAft>
                <a:spcPts val="100"/>
              </a:spcAft>
              <a:buClr>
                <a:srgbClr val="001E62"/>
              </a:buClr>
              <a:buSzPts val="1000"/>
              <a:buChar char="→"/>
              <a:defRPr i="0" u="none" strike="noStrike" cap="none">
                <a:solidFill>
                  <a:srgbClr val="001E6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9 -  Empty slide on colour">
  <p:cSld name="TITLE_AND_BODY_3">
    <p:bg>
      <p:bgPr>
        <a:solidFill>
          <a:srgbClr val="3BA150"/>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 - Chapter name on colour">
  <p:cSld name="CUSTOM_6">
    <p:bg>
      <p:bgPr>
        <a:solidFill>
          <a:srgbClr val="3BA150"/>
        </a:solidFill>
        <a:effectLst/>
      </p:bgPr>
    </p:bg>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 - Basic text on colour">
  <p:cSld name="CUSTOM_6_1">
    <p:bg>
      <p:bgPr>
        <a:solidFill>
          <a:srgbClr val="3BA150"/>
        </a:solidFill>
        <a:effectLst/>
      </p:bgPr>
    </p:bg>
    <p:spTree>
      <p:nvGrpSpPr>
        <p:cNvPr id="1" name="Shape 120"/>
        <p:cNvGrpSpPr/>
        <p:nvPr/>
      </p:nvGrpSpPr>
      <p:grpSpPr>
        <a:xfrm>
          <a:off x="0" y="0"/>
          <a:ext cx="0" cy="0"/>
          <a:chOff x="0" y="0"/>
          <a:chExt cx="0" cy="0"/>
        </a:xfrm>
      </p:grpSpPr>
      <p:sp>
        <p:nvSpPr>
          <p:cNvPr id="121" name="Google Shape;121;p32"/>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122" name="Google Shape;122;p32"/>
          <p:cNvSpPr txBox="1">
            <a:spLocks noGrp="1"/>
          </p:cNvSpPr>
          <p:nvPr>
            <p:ph type="body" idx="1"/>
          </p:nvPr>
        </p:nvSpPr>
        <p:spPr>
          <a:xfrm>
            <a:off x="270000" y="459750"/>
            <a:ext cx="5377500" cy="43449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rgbClr val="FFFFFF"/>
              </a:buClr>
              <a:buSzPts val="1000"/>
              <a:buChar char="→"/>
              <a:defRPr i="0" u="none" strike="noStrike" cap="none">
                <a:solidFill>
                  <a:srgbClr val="FFFFFF"/>
                </a:solidFill>
              </a:defRPr>
            </a:lvl1pPr>
            <a:lvl2pPr marL="914400" marR="0" lvl="1" indent="-292100" rtl="0">
              <a:lnSpc>
                <a:spcPct val="100000"/>
              </a:lnSpc>
              <a:spcBef>
                <a:spcPts val="100"/>
              </a:spcBef>
              <a:spcAft>
                <a:spcPts val="0"/>
              </a:spcAft>
              <a:buClr>
                <a:srgbClr val="FFFFFF"/>
              </a:buClr>
              <a:buSzPts val="1000"/>
              <a:buChar char="→"/>
              <a:defRPr i="0" u="none" strike="noStrike" cap="none">
                <a:solidFill>
                  <a:srgbClr val="FFFFFF"/>
                </a:solidFill>
              </a:defRPr>
            </a:lvl2pPr>
            <a:lvl3pPr marL="1371600" marR="0" lvl="2" indent="-292100" rtl="0">
              <a:lnSpc>
                <a:spcPct val="100000"/>
              </a:lnSpc>
              <a:spcBef>
                <a:spcPts val="100"/>
              </a:spcBef>
              <a:spcAft>
                <a:spcPts val="0"/>
              </a:spcAft>
              <a:buClr>
                <a:srgbClr val="FFFFFF"/>
              </a:buClr>
              <a:buSzPts val="1000"/>
              <a:buChar char="→"/>
              <a:defRPr i="0" u="none" strike="noStrike" cap="none">
                <a:solidFill>
                  <a:srgbClr val="FFFFFF"/>
                </a:solidFill>
              </a:defRPr>
            </a:lvl3pPr>
            <a:lvl4pPr marL="1828800" marR="0" lvl="3" indent="-292100" rtl="0">
              <a:lnSpc>
                <a:spcPct val="100000"/>
              </a:lnSpc>
              <a:spcBef>
                <a:spcPts val="100"/>
              </a:spcBef>
              <a:spcAft>
                <a:spcPts val="0"/>
              </a:spcAft>
              <a:buClr>
                <a:srgbClr val="FFFFFF"/>
              </a:buClr>
              <a:buSzPts val="1000"/>
              <a:buChar char="→"/>
              <a:defRPr i="0" u="none" strike="noStrike" cap="none">
                <a:solidFill>
                  <a:srgbClr val="FFFFFF"/>
                </a:solidFill>
              </a:defRPr>
            </a:lvl4pPr>
            <a:lvl5pPr marL="2286000" marR="0" lvl="4" indent="-292100" rtl="0">
              <a:lnSpc>
                <a:spcPct val="100000"/>
              </a:lnSpc>
              <a:spcBef>
                <a:spcPts val="100"/>
              </a:spcBef>
              <a:spcAft>
                <a:spcPts val="0"/>
              </a:spcAft>
              <a:buClr>
                <a:srgbClr val="FFFFFF"/>
              </a:buClr>
              <a:buSzPts val="1000"/>
              <a:buChar char="→"/>
              <a:defRPr i="0" u="none" strike="noStrike" cap="none">
                <a:solidFill>
                  <a:srgbClr val="FFFFFF"/>
                </a:solidFill>
              </a:defRPr>
            </a:lvl5pPr>
            <a:lvl6pPr marL="2743200" marR="0" lvl="5" indent="-292100" rtl="0">
              <a:lnSpc>
                <a:spcPct val="100000"/>
              </a:lnSpc>
              <a:spcBef>
                <a:spcPts val="100"/>
              </a:spcBef>
              <a:spcAft>
                <a:spcPts val="0"/>
              </a:spcAft>
              <a:buClr>
                <a:srgbClr val="FFFFFF"/>
              </a:buClr>
              <a:buSzPts val="1000"/>
              <a:buChar char="→"/>
              <a:defRPr i="0" u="none" strike="noStrike" cap="none">
                <a:solidFill>
                  <a:srgbClr val="FFFFFF"/>
                </a:solidFill>
              </a:defRPr>
            </a:lvl6pPr>
            <a:lvl7pPr marL="3200400" marR="0" lvl="6" indent="-292100" rtl="0">
              <a:lnSpc>
                <a:spcPct val="100000"/>
              </a:lnSpc>
              <a:spcBef>
                <a:spcPts val="100"/>
              </a:spcBef>
              <a:spcAft>
                <a:spcPts val="0"/>
              </a:spcAft>
              <a:buClr>
                <a:srgbClr val="FFFFFF"/>
              </a:buClr>
              <a:buSzPts val="1000"/>
              <a:buChar char="→"/>
              <a:defRPr i="0" u="none" strike="noStrike" cap="none">
                <a:solidFill>
                  <a:srgbClr val="FFFFFF"/>
                </a:solidFill>
              </a:defRPr>
            </a:lvl7pPr>
            <a:lvl8pPr marL="3657600" marR="0" lvl="7" indent="-292100" rtl="0">
              <a:lnSpc>
                <a:spcPct val="100000"/>
              </a:lnSpc>
              <a:spcBef>
                <a:spcPts val="100"/>
              </a:spcBef>
              <a:spcAft>
                <a:spcPts val="0"/>
              </a:spcAft>
              <a:buClr>
                <a:srgbClr val="FFFFFF"/>
              </a:buClr>
              <a:buSzPts val="1000"/>
              <a:buChar char="→"/>
              <a:defRPr i="0" u="none" strike="noStrike" cap="none">
                <a:solidFill>
                  <a:srgbClr val="FFFFFF"/>
                </a:solidFill>
              </a:defRPr>
            </a:lvl8pPr>
            <a:lvl9pPr marL="4114800" marR="0" lvl="8" indent="-292100" rtl="0">
              <a:lnSpc>
                <a:spcPct val="100000"/>
              </a:lnSpc>
              <a:spcBef>
                <a:spcPts val="100"/>
              </a:spcBef>
              <a:spcAft>
                <a:spcPts val="100"/>
              </a:spcAft>
              <a:buClr>
                <a:srgbClr val="FFFFFF"/>
              </a:buClr>
              <a:buSzPts val="1000"/>
              <a:buChar char="→"/>
              <a:defRPr i="0" u="none" strike="noStrike" cap="none">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8 - 3 columns with top photos">
  <p:cSld name="CUSTOM_6_1_2">
    <p:bg>
      <p:bgPr>
        <a:solidFill>
          <a:schemeClr val="accent5"/>
        </a:solidFill>
        <a:effectLst/>
      </p:bgPr>
    </p:bg>
    <p:spTree>
      <p:nvGrpSpPr>
        <p:cNvPr id="1" name="Shape 123"/>
        <p:cNvGrpSpPr/>
        <p:nvPr/>
      </p:nvGrpSpPr>
      <p:grpSpPr>
        <a:xfrm>
          <a:off x="0" y="0"/>
          <a:ext cx="0" cy="0"/>
          <a:chOff x="0" y="0"/>
          <a:chExt cx="0" cy="0"/>
        </a:xfrm>
      </p:grpSpPr>
      <p:sp>
        <p:nvSpPr>
          <p:cNvPr id="124" name="Google Shape;124;p33"/>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rgbClr val="FFFFFF"/>
              </a:buClr>
              <a:buSzPts val="1800"/>
              <a:buFont typeface="Montserrat SemiBold"/>
              <a:buNone/>
              <a:defRPr i="0" u="none" strike="noStrike" cap="none">
                <a:solidFill>
                  <a:srgbClr val="FFFFFF"/>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rgbClr val="FFFFFF"/>
              </a:buClr>
              <a:buSzPts val="1400"/>
              <a:buFont typeface="Montserrat SemiBold"/>
              <a:buNone/>
              <a:defRPr sz="1400">
                <a:solidFill>
                  <a:srgbClr val="FFFFFF"/>
                </a:solidFill>
                <a:latin typeface="Montserrat SemiBold"/>
                <a:ea typeface="Montserrat SemiBold"/>
                <a:cs typeface="Montserrat SemiBold"/>
                <a:sym typeface="Montserrat SemiBold"/>
              </a:defRPr>
            </a:lvl9pPr>
          </a:lstStyle>
          <a:p>
            <a:endParaRPr/>
          </a:p>
        </p:txBody>
      </p:sp>
      <p:sp>
        <p:nvSpPr>
          <p:cNvPr id="125" name="Google Shape;125;p33"/>
          <p:cNvSpPr txBox="1">
            <a:spLocks noGrp="1"/>
          </p:cNvSpPr>
          <p:nvPr>
            <p:ph type="title" idx="2"/>
          </p:nvPr>
        </p:nvSpPr>
        <p:spPr>
          <a:xfrm>
            <a:off x="3212913" y="1868652"/>
            <a:ext cx="26367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rgbClr val="FFFFFF"/>
              </a:buClr>
              <a:buSzPts val="1800"/>
              <a:buNone/>
              <a:defRPr sz="1800" i="0" u="none" strike="noStrike" cap="none">
                <a:solidFill>
                  <a:srgbClr val="FFFFFF"/>
                </a:solidFill>
              </a:defRPr>
            </a:lvl1pPr>
            <a:lvl2pPr lvl="1"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2pPr>
            <a:lvl3pPr lvl="2"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3pPr>
            <a:lvl4pPr lvl="3"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4pPr>
            <a:lvl5pPr lvl="4"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5pPr>
            <a:lvl6pPr lvl="5"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6pPr>
            <a:lvl7pPr lvl="6"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7pPr>
            <a:lvl8pPr lvl="7"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8pPr>
            <a:lvl9pPr lvl="8"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9pPr>
          </a:lstStyle>
          <a:p>
            <a:endParaRPr/>
          </a:p>
        </p:txBody>
      </p:sp>
      <p:sp>
        <p:nvSpPr>
          <p:cNvPr id="126" name="Google Shape;126;p33"/>
          <p:cNvSpPr txBox="1">
            <a:spLocks noGrp="1"/>
          </p:cNvSpPr>
          <p:nvPr>
            <p:ph type="title" idx="3"/>
          </p:nvPr>
        </p:nvSpPr>
        <p:spPr>
          <a:xfrm>
            <a:off x="6079967" y="1868652"/>
            <a:ext cx="26367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rgbClr val="FFFFFF"/>
              </a:buClr>
              <a:buSzPts val="1800"/>
              <a:buNone/>
              <a:defRPr sz="1800" i="0" u="none" strike="noStrike" cap="none">
                <a:solidFill>
                  <a:srgbClr val="FFFFFF"/>
                </a:solidFill>
              </a:defRPr>
            </a:lvl1pPr>
            <a:lvl2pPr lvl="1"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2pPr>
            <a:lvl3pPr lvl="2"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3pPr>
            <a:lvl4pPr lvl="3"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4pPr>
            <a:lvl5pPr lvl="4"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5pPr>
            <a:lvl6pPr lvl="5"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6pPr>
            <a:lvl7pPr lvl="6"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7pPr>
            <a:lvl8pPr lvl="7"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8pPr>
            <a:lvl9pPr lvl="8"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9pPr>
          </a:lstStyle>
          <a:p>
            <a:endParaRPr/>
          </a:p>
        </p:txBody>
      </p:sp>
      <p:sp>
        <p:nvSpPr>
          <p:cNvPr id="127" name="Google Shape;127;p33"/>
          <p:cNvSpPr txBox="1">
            <a:spLocks noGrp="1"/>
          </p:cNvSpPr>
          <p:nvPr>
            <p:ph type="body" idx="1"/>
          </p:nvPr>
        </p:nvSpPr>
        <p:spPr>
          <a:xfrm>
            <a:off x="3215625" y="2783275"/>
            <a:ext cx="2636700" cy="2135700"/>
          </a:xfrm>
          <a:prstGeom prst="rect">
            <a:avLst/>
          </a:prstGeom>
          <a:noFill/>
          <a:ln>
            <a:noFill/>
          </a:ln>
        </p:spPr>
        <p:txBody>
          <a:bodyPr spcFirstLastPara="1" wrap="square" lIns="0" tIns="0" rIns="0" bIns="0" anchor="t" anchorCtr="0">
            <a:noAutofit/>
          </a:bodyPr>
          <a:lstStyle>
            <a:lvl1pPr marL="457200" marR="0" lvl="0"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128" name="Google Shape;128;p33"/>
          <p:cNvSpPr txBox="1">
            <a:spLocks noGrp="1"/>
          </p:cNvSpPr>
          <p:nvPr>
            <p:ph type="body" idx="4"/>
          </p:nvPr>
        </p:nvSpPr>
        <p:spPr>
          <a:xfrm>
            <a:off x="6079967" y="2783275"/>
            <a:ext cx="2636700" cy="2135700"/>
          </a:xfrm>
          <a:prstGeom prst="rect">
            <a:avLst/>
          </a:prstGeom>
          <a:noFill/>
          <a:ln>
            <a:noFill/>
          </a:ln>
        </p:spPr>
        <p:txBody>
          <a:bodyPr spcFirstLastPara="1" wrap="square" lIns="0" tIns="0" rIns="0" bIns="0" anchor="t" anchorCtr="0">
            <a:noAutofit/>
          </a:bodyPr>
          <a:lstStyle>
            <a:lvl1pPr marL="457200" marR="0" lvl="0"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129" name="Google Shape;129;p33"/>
          <p:cNvSpPr txBox="1">
            <a:spLocks noGrp="1"/>
          </p:cNvSpPr>
          <p:nvPr>
            <p:ph type="title" idx="5"/>
          </p:nvPr>
        </p:nvSpPr>
        <p:spPr>
          <a:xfrm>
            <a:off x="355908" y="1868652"/>
            <a:ext cx="26367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rgbClr val="FFFFFF"/>
              </a:buClr>
              <a:buSzPts val="1800"/>
              <a:buNone/>
              <a:defRPr sz="1800" i="0" u="none" strike="noStrike" cap="none">
                <a:solidFill>
                  <a:srgbClr val="FFFFFF"/>
                </a:solidFill>
              </a:defRPr>
            </a:lvl1pPr>
            <a:lvl2pPr lvl="1"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2pPr>
            <a:lvl3pPr lvl="2"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3pPr>
            <a:lvl4pPr lvl="3"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4pPr>
            <a:lvl5pPr lvl="4"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5pPr>
            <a:lvl6pPr lvl="5"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6pPr>
            <a:lvl7pPr lvl="6"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7pPr>
            <a:lvl8pPr lvl="7"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8pPr>
            <a:lvl9pPr lvl="8" indent="0" rtl="0">
              <a:spcBef>
                <a:spcPts val="0"/>
              </a:spcBef>
              <a:spcAft>
                <a:spcPts val="0"/>
              </a:spcAft>
              <a:buClr>
                <a:srgbClr val="FFFFFF"/>
              </a:buClr>
              <a:buSzPts val="2700"/>
              <a:buFont typeface="Montserrat"/>
              <a:buNone/>
              <a:defRPr sz="2700">
                <a:solidFill>
                  <a:srgbClr val="FFFFFF"/>
                </a:solidFill>
                <a:latin typeface="Montserrat"/>
                <a:ea typeface="Montserrat"/>
                <a:cs typeface="Montserrat"/>
                <a:sym typeface="Montserrat"/>
              </a:defRPr>
            </a:lvl9pPr>
          </a:lstStyle>
          <a:p>
            <a:endParaRPr/>
          </a:p>
        </p:txBody>
      </p:sp>
      <p:sp>
        <p:nvSpPr>
          <p:cNvPr id="130" name="Google Shape;130;p33"/>
          <p:cNvSpPr txBox="1">
            <a:spLocks noGrp="1"/>
          </p:cNvSpPr>
          <p:nvPr>
            <p:ph type="body" idx="6"/>
          </p:nvPr>
        </p:nvSpPr>
        <p:spPr>
          <a:xfrm>
            <a:off x="358620" y="2783275"/>
            <a:ext cx="2636700" cy="2135700"/>
          </a:xfrm>
          <a:prstGeom prst="rect">
            <a:avLst/>
          </a:prstGeom>
          <a:noFill/>
          <a:ln>
            <a:noFill/>
          </a:ln>
        </p:spPr>
        <p:txBody>
          <a:bodyPr spcFirstLastPara="1" wrap="square" lIns="0" tIns="0" rIns="0" bIns="0" anchor="t" anchorCtr="0">
            <a:noAutofit/>
          </a:bodyPr>
          <a:lstStyle>
            <a:lvl1pPr marL="457200" marR="0" lvl="0"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15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8 - 3 columns with top photos 1">
  <p:cSld name="CUSTOM_6_1_2_1">
    <p:bg>
      <p:bgPr>
        <a:solidFill>
          <a:srgbClr val="FFFFFF"/>
        </a:solidFill>
        <a:effectLst/>
      </p:bgPr>
    </p:bg>
    <p:spTree>
      <p:nvGrpSpPr>
        <p:cNvPr id="1" name="Shape 131"/>
        <p:cNvGrpSpPr/>
        <p:nvPr/>
      </p:nvGrpSpPr>
      <p:grpSpPr>
        <a:xfrm>
          <a:off x="0" y="0"/>
          <a:ext cx="0" cy="0"/>
          <a:chOff x="0" y="0"/>
          <a:chExt cx="0" cy="0"/>
        </a:xfrm>
      </p:grpSpPr>
      <p:sp>
        <p:nvSpPr>
          <p:cNvPr id="132" name="Google Shape;132;p34"/>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chemeClr val="dk1"/>
              </a:buClr>
              <a:buSzPts val="1800"/>
              <a:buFont typeface="Montserrat SemiBold"/>
              <a:buNone/>
              <a:defRPr i="0" u="none" strike="noStrike" cap="none">
                <a:solidFill>
                  <a:schemeClr val="dk1"/>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9pPr>
          </a:lstStyle>
          <a:p>
            <a:endParaRPr/>
          </a:p>
        </p:txBody>
      </p:sp>
      <p:sp>
        <p:nvSpPr>
          <p:cNvPr id="133" name="Google Shape;133;p34"/>
          <p:cNvSpPr txBox="1">
            <a:spLocks noGrp="1"/>
          </p:cNvSpPr>
          <p:nvPr>
            <p:ph type="title" idx="2"/>
          </p:nvPr>
        </p:nvSpPr>
        <p:spPr>
          <a:xfrm>
            <a:off x="3212913" y="1868652"/>
            <a:ext cx="26367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1800"/>
              <a:buNone/>
              <a:defRPr sz="1800" i="0" u="none" strike="noStrike" cap="none">
                <a:solidFill>
                  <a:schemeClr val="dk1"/>
                </a:solidFill>
              </a:defRPr>
            </a:lvl1pPr>
            <a:lvl2pPr lvl="1"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a:endParaRPr/>
          </a:p>
        </p:txBody>
      </p:sp>
      <p:sp>
        <p:nvSpPr>
          <p:cNvPr id="134" name="Google Shape;134;p34"/>
          <p:cNvSpPr txBox="1">
            <a:spLocks noGrp="1"/>
          </p:cNvSpPr>
          <p:nvPr>
            <p:ph type="title" idx="3"/>
          </p:nvPr>
        </p:nvSpPr>
        <p:spPr>
          <a:xfrm>
            <a:off x="6079967" y="1868652"/>
            <a:ext cx="26367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1800"/>
              <a:buNone/>
              <a:defRPr sz="1800" i="0" u="none" strike="noStrike" cap="none">
                <a:solidFill>
                  <a:schemeClr val="dk1"/>
                </a:solidFill>
              </a:defRPr>
            </a:lvl1pPr>
            <a:lvl2pPr lvl="1"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a:endParaRPr/>
          </a:p>
        </p:txBody>
      </p:sp>
      <p:sp>
        <p:nvSpPr>
          <p:cNvPr id="135" name="Google Shape;135;p34"/>
          <p:cNvSpPr txBox="1">
            <a:spLocks noGrp="1"/>
          </p:cNvSpPr>
          <p:nvPr>
            <p:ph type="body" idx="1"/>
          </p:nvPr>
        </p:nvSpPr>
        <p:spPr>
          <a:xfrm>
            <a:off x="3215625" y="2783275"/>
            <a:ext cx="2636700" cy="2135700"/>
          </a:xfrm>
          <a:prstGeom prst="rect">
            <a:avLst/>
          </a:prstGeom>
          <a:noFill/>
          <a:ln>
            <a:noFill/>
          </a:ln>
        </p:spPr>
        <p:txBody>
          <a:bodyPr spcFirstLastPara="1" wrap="square" lIns="0" tIns="0" rIns="0" bIns="0" anchor="t" anchorCtr="0">
            <a:noAutofit/>
          </a:bodyPr>
          <a:lstStyle>
            <a:lvl1pPr marL="457200" marR="0" lvl="0"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sp>
        <p:nvSpPr>
          <p:cNvPr id="136" name="Google Shape;136;p34"/>
          <p:cNvSpPr txBox="1">
            <a:spLocks noGrp="1"/>
          </p:cNvSpPr>
          <p:nvPr>
            <p:ph type="body" idx="4"/>
          </p:nvPr>
        </p:nvSpPr>
        <p:spPr>
          <a:xfrm>
            <a:off x="6079967" y="2783275"/>
            <a:ext cx="2636700" cy="2135700"/>
          </a:xfrm>
          <a:prstGeom prst="rect">
            <a:avLst/>
          </a:prstGeom>
          <a:noFill/>
          <a:ln>
            <a:noFill/>
          </a:ln>
        </p:spPr>
        <p:txBody>
          <a:bodyPr spcFirstLastPara="1" wrap="square" lIns="0" tIns="0" rIns="0" bIns="0" anchor="t" anchorCtr="0">
            <a:noAutofit/>
          </a:bodyPr>
          <a:lstStyle>
            <a:lvl1pPr marL="457200" marR="0" lvl="0"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sp>
        <p:nvSpPr>
          <p:cNvPr id="137" name="Google Shape;137;p34"/>
          <p:cNvSpPr txBox="1">
            <a:spLocks noGrp="1"/>
          </p:cNvSpPr>
          <p:nvPr>
            <p:ph type="title" idx="5"/>
          </p:nvPr>
        </p:nvSpPr>
        <p:spPr>
          <a:xfrm>
            <a:off x="355908" y="1868652"/>
            <a:ext cx="26367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1800"/>
              <a:buNone/>
              <a:defRPr sz="1800" i="0" u="none" strike="noStrike" cap="none">
                <a:solidFill>
                  <a:schemeClr val="dk1"/>
                </a:solidFill>
              </a:defRPr>
            </a:lvl1pPr>
            <a:lvl2pPr lvl="1"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indent="0" rtl="0">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a:endParaRPr/>
          </a:p>
        </p:txBody>
      </p:sp>
      <p:sp>
        <p:nvSpPr>
          <p:cNvPr id="138" name="Google Shape;138;p34"/>
          <p:cNvSpPr txBox="1">
            <a:spLocks noGrp="1"/>
          </p:cNvSpPr>
          <p:nvPr>
            <p:ph type="body" idx="6"/>
          </p:nvPr>
        </p:nvSpPr>
        <p:spPr>
          <a:xfrm>
            <a:off x="358620" y="2783275"/>
            <a:ext cx="2636700" cy="2135700"/>
          </a:xfrm>
          <a:prstGeom prst="rect">
            <a:avLst/>
          </a:prstGeom>
          <a:noFill/>
          <a:ln>
            <a:noFill/>
          </a:ln>
        </p:spPr>
        <p:txBody>
          <a:bodyPr spcFirstLastPara="1" wrap="square" lIns="0" tIns="0" rIns="0" bIns="0" anchor="t" anchorCtr="0">
            <a:noAutofit/>
          </a:bodyPr>
          <a:lstStyle>
            <a:lvl1pPr marL="457200" marR="0" lvl="0"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15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pic>
        <p:nvPicPr>
          <p:cNvPr id="139" name="Google Shape;139;p34"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8 - Single number">
  <p:cSld name="CUSTOM_6_1_1_1_1">
    <p:bg>
      <p:bgPr>
        <a:solidFill>
          <a:srgbClr val="3BA150"/>
        </a:solidFill>
        <a:effectLst/>
      </p:bgPr>
    </p:bg>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142" name="Google Shape;142;p35"/>
          <p:cNvSpPr txBox="1">
            <a:spLocks noGrp="1"/>
          </p:cNvSpPr>
          <p:nvPr>
            <p:ph type="body" idx="1"/>
          </p:nvPr>
        </p:nvSpPr>
        <p:spPr>
          <a:xfrm>
            <a:off x="270000" y="459755"/>
            <a:ext cx="8604000" cy="4344900"/>
          </a:xfrm>
          <a:prstGeom prst="rect">
            <a:avLst/>
          </a:prstGeom>
          <a:noFill/>
          <a:ln>
            <a:noFill/>
          </a:ln>
        </p:spPr>
        <p:txBody>
          <a:bodyPr spcFirstLastPara="1" wrap="square" lIns="0" tIns="0" rIns="0" bIns="0" anchor="ctr" anchorCtr="0">
            <a:noAutofit/>
          </a:bodyPr>
          <a:lstStyle>
            <a:lvl1pPr marL="457200" marR="0" lvl="0" indent="-704850" algn="ctr" rtl="0">
              <a:lnSpc>
                <a:spcPct val="100000"/>
              </a:lnSpc>
              <a:spcBef>
                <a:spcPts val="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1pPr>
            <a:lvl2pPr marL="914400" marR="0" lvl="1"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2pPr>
            <a:lvl3pPr marL="1371600" marR="0" lvl="2"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3pPr>
            <a:lvl4pPr marL="1828800" marR="0" lvl="3"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4pPr>
            <a:lvl5pPr marL="2286000" marR="0" lvl="4"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5pPr>
            <a:lvl6pPr marL="2743200" marR="0" lvl="5"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6pPr>
            <a:lvl7pPr marL="3200400" marR="0" lvl="6"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7pPr>
            <a:lvl8pPr marL="3657600" marR="0" lvl="7" indent="-704850" algn="ctr" rtl="0">
              <a:lnSpc>
                <a:spcPct val="100000"/>
              </a:lnSpc>
              <a:spcBef>
                <a:spcPts val="500"/>
              </a:spcBef>
              <a:spcAft>
                <a:spcPts val="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8pPr>
            <a:lvl9pPr marL="4114800" marR="0" lvl="8" indent="-704850" algn="ctr" rtl="0">
              <a:lnSpc>
                <a:spcPct val="100000"/>
              </a:lnSpc>
              <a:spcBef>
                <a:spcPts val="500"/>
              </a:spcBef>
              <a:spcAft>
                <a:spcPts val="500"/>
              </a:spcAft>
              <a:buClr>
                <a:srgbClr val="FFFFFF"/>
              </a:buClr>
              <a:buSzPts val="7500"/>
              <a:buFont typeface="Montserrat SemiBold"/>
              <a:buChar char="→"/>
              <a:defRPr sz="7500" i="0" u="none" strike="noStrike" cap="none">
                <a:solidFill>
                  <a:srgbClr val="FFFFFF"/>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2 - Left photo title and column on colour">
  <p:cSld name="CUSTOM_4_3_1_4_1">
    <p:bg>
      <p:bgPr>
        <a:solidFill>
          <a:srgbClr val="3BA150"/>
        </a:solidFill>
        <a:effectLst/>
      </p:bgPr>
    </p:bg>
    <p:spTree>
      <p:nvGrpSpPr>
        <p:cNvPr id="1" name="Shape 143"/>
        <p:cNvGrpSpPr/>
        <p:nvPr/>
      </p:nvGrpSpPr>
      <p:grpSpPr>
        <a:xfrm>
          <a:off x="0" y="0"/>
          <a:ext cx="0" cy="0"/>
          <a:chOff x="0" y="0"/>
          <a:chExt cx="0" cy="0"/>
        </a:xfrm>
      </p:grpSpPr>
      <p:sp>
        <p:nvSpPr>
          <p:cNvPr id="144" name="Google Shape;144;p36"/>
          <p:cNvSpPr txBox="1">
            <a:spLocks noGrp="1"/>
          </p:cNvSpPr>
          <p:nvPr>
            <p:ph type="title"/>
          </p:nvPr>
        </p:nvSpPr>
        <p:spPr>
          <a:xfrm>
            <a:off x="4967775" y="1691317"/>
            <a:ext cx="3857400" cy="8631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SzPts val="1800"/>
              <a:buNone/>
              <a:defRPr sz="1800" i="0" u="none" strike="noStrike" cap="none"/>
            </a:lvl1pPr>
            <a:lvl2pPr lvl="1"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2pPr>
            <a:lvl3pPr lvl="2"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3pPr>
            <a:lvl4pPr lvl="3"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4pPr>
            <a:lvl5pPr lvl="4"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5pPr>
            <a:lvl6pPr lvl="5"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6pPr>
            <a:lvl7pPr lvl="6"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7pPr>
            <a:lvl8pPr lvl="7"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8pPr>
            <a:lvl9pPr lvl="8" indent="0" rtl="0">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9pPr>
          </a:lstStyle>
          <a:p>
            <a:endParaRPr/>
          </a:p>
        </p:txBody>
      </p:sp>
      <p:sp>
        <p:nvSpPr>
          <p:cNvPr id="145" name="Google Shape;145;p36"/>
          <p:cNvSpPr txBox="1">
            <a:spLocks noGrp="1"/>
          </p:cNvSpPr>
          <p:nvPr>
            <p:ph type="body" idx="1"/>
          </p:nvPr>
        </p:nvSpPr>
        <p:spPr>
          <a:xfrm>
            <a:off x="4967775" y="2640600"/>
            <a:ext cx="3430800" cy="2043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Char char="→"/>
              <a:defRPr i="0" u="none" strike="noStrike" cap="none">
                <a:solidFill>
                  <a:srgbClr val="FFFFFF"/>
                </a:solidFill>
              </a:defRPr>
            </a:lvl1pPr>
            <a:lvl2pPr marL="914400" marR="0" lvl="1" indent="-292100" rtl="0">
              <a:lnSpc>
                <a:spcPct val="100000"/>
              </a:lnSpc>
              <a:spcBef>
                <a:spcPts val="100"/>
              </a:spcBef>
              <a:spcAft>
                <a:spcPts val="0"/>
              </a:spcAft>
              <a:buClr>
                <a:srgbClr val="FFFFFF"/>
              </a:buClr>
              <a:buSzPts val="1000"/>
              <a:buChar char="→"/>
              <a:defRPr i="0" u="none" strike="noStrike" cap="none">
                <a:solidFill>
                  <a:srgbClr val="FFFFFF"/>
                </a:solidFill>
              </a:defRPr>
            </a:lvl2pPr>
            <a:lvl3pPr marL="1371600" marR="0" lvl="2" indent="-292100" rtl="0">
              <a:lnSpc>
                <a:spcPct val="100000"/>
              </a:lnSpc>
              <a:spcBef>
                <a:spcPts val="100"/>
              </a:spcBef>
              <a:spcAft>
                <a:spcPts val="0"/>
              </a:spcAft>
              <a:buClr>
                <a:srgbClr val="FFFFFF"/>
              </a:buClr>
              <a:buSzPts val="1000"/>
              <a:buChar char="→"/>
              <a:defRPr i="0" u="none" strike="noStrike" cap="none">
                <a:solidFill>
                  <a:srgbClr val="FFFFFF"/>
                </a:solidFill>
              </a:defRPr>
            </a:lvl3pPr>
            <a:lvl4pPr marL="1828800" marR="0" lvl="3" indent="-292100" rtl="0">
              <a:lnSpc>
                <a:spcPct val="100000"/>
              </a:lnSpc>
              <a:spcBef>
                <a:spcPts val="100"/>
              </a:spcBef>
              <a:spcAft>
                <a:spcPts val="0"/>
              </a:spcAft>
              <a:buClr>
                <a:srgbClr val="FFFFFF"/>
              </a:buClr>
              <a:buSzPts val="1000"/>
              <a:buChar char="→"/>
              <a:defRPr i="0" u="none" strike="noStrike" cap="none">
                <a:solidFill>
                  <a:srgbClr val="FFFFFF"/>
                </a:solidFill>
              </a:defRPr>
            </a:lvl4pPr>
            <a:lvl5pPr marL="2286000" marR="0" lvl="4" indent="-292100" rtl="0">
              <a:lnSpc>
                <a:spcPct val="100000"/>
              </a:lnSpc>
              <a:spcBef>
                <a:spcPts val="100"/>
              </a:spcBef>
              <a:spcAft>
                <a:spcPts val="0"/>
              </a:spcAft>
              <a:buClr>
                <a:srgbClr val="FFFFFF"/>
              </a:buClr>
              <a:buSzPts val="1000"/>
              <a:buChar char="→"/>
              <a:defRPr i="0" u="none" strike="noStrike" cap="none">
                <a:solidFill>
                  <a:srgbClr val="FFFFFF"/>
                </a:solidFill>
              </a:defRPr>
            </a:lvl5pPr>
            <a:lvl6pPr marL="2743200" marR="0" lvl="5" indent="-292100" rtl="0">
              <a:lnSpc>
                <a:spcPct val="100000"/>
              </a:lnSpc>
              <a:spcBef>
                <a:spcPts val="100"/>
              </a:spcBef>
              <a:spcAft>
                <a:spcPts val="0"/>
              </a:spcAft>
              <a:buClr>
                <a:srgbClr val="FFFFFF"/>
              </a:buClr>
              <a:buSzPts val="1000"/>
              <a:buChar char="→"/>
              <a:defRPr i="0" u="none" strike="noStrike" cap="none">
                <a:solidFill>
                  <a:srgbClr val="FFFFFF"/>
                </a:solidFill>
              </a:defRPr>
            </a:lvl6pPr>
            <a:lvl7pPr marL="3200400" marR="0" lvl="6" indent="-292100" rtl="0">
              <a:lnSpc>
                <a:spcPct val="100000"/>
              </a:lnSpc>
              <a:spcBef>
                <a:spcPts val="100"/>
              </a:spcBef>
              <a:spcAft>
                <a:spcPts val="0"/>
              </a:spcAft>
              <a:buClr>
                <a:srgbClr val="FFFFFF"/>
              </a:buClr>
              <a:buSzPts val="1000"/>
              <a:buChar char="→"/>
              <a:defRPr i="0" u="none" strike="noStrike" cap="none">
                <a:solidFill>
                  <a:srgbClr val="FFFFFF"/>
                </a:solidFill>
              </a:defRPr>
            </a:lvl7pPr>
            <a:lvl8pPr marL="3657600" marR="0" lvl="7" indent="-292100" rtl="0">
              <a:lnSpc>
                <a:spcPct val="100000"/>
              </a:lnSpc>
              <a:spcBef>
                <a:spcPts val="100"/>
              </a:spcBef>
              <a:spcAft>
                <a:spcPts val="0"/>
              </a:spcAft>
              <a:buClr>
                <a:srgbClr val="FFFFFF"/>
              </a:buClr>
              <a:buSzPts val="1000"/>
              <a:buChar char="→"/>
              <a:defRPr i="0" u="none" strike="noStrike" cap="none">
                <a:solidFill>
                  <a:srgbClr val="FFFFFF"/>
                </a:solidFill>
              </a:defRPr>
            </a:lvl8pPr>
            <a:lvl9pPr marL="4114800" marR="0" lvl="8" indent="-292100" rtl="0">
              <a:lnSpc>
                <a:spcPct val="100000"/>
              </a:lnSpc>
              <a:spcBef>
                <a:spcPts val="100"/>
              </a:spcBef>
              <a:spcAft>
                <a:spcPts val="100"/>
              </a:spcAft>
              <a:buClr>
                <a:srgbClr val="FFFFFF"/>
              </a:buClr>
              <a:buSzPts val="1000"/>
              <a:buChar char="→"/>
              <a:defRPr i="0" u="none" strike="noStrike" cap="none">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 - Basic 2 column text on colour">
  <p:cSld name="TITLE_AND_BODY_2">
    <p:bg>
      <p:bgPr>
        <a:solidFill>
          <a:srgbClr val="3BA150"/>
        </a:solidFill>
        <a:effectLst/>
      </p:bgPr>
    </p:bg>
    <p:spTree>
      <p:nvGrpSpPr>
        <p:cNvPr id="1" name="Shape 146"/>
        <p:cNvGrpSpPr/>
        <p:nvPr/>
      </p:nvGrpSpPr>
      <p:grpSpPr>
        <a:xfrm>
          <a:off x="0" y="0"/>
          <a:ext cx="0" cy="0"/>
          <a:chOff x="0" y="0"/>
          <a:chExt cx="0" cy="0"/>
        </a:xfrm>
      </p:grpSpPr>
      <p:sp>
        <p:nvSpPr>
          <p:cNvPr id="147" name="Google Shape;147;p37"/>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148" name="Google Shape;148;p37"/>
          <p:cNvSpPr txBox="1">
            <a:spLocks noGrp="1"/>
          </p:cNvSpPr>
          <p:nvPr>
            <p:ph type="body" idx="1"/>
          </p:nvPr>
        </p:nvSpPr>
        <p:spPr>
          <a:xfrm>
            <a:off x="270000" y="1420875"/>
            <a:ext cx="3743400" cy="33771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
        <p:nvSpPr>
          <p:cNvPr id="149" name="Google Shape;149;p37"/>
          <p:cNvSpPr txBox="1">
            <a:spLocks noGrp="1"/>
          </p:cNvSpPr>
          <p:nvPr>
            <p:ph type="body" idx="2"/>
          </p:nvPr>
        </p:nvSpPr>
        <p:spPr>
          <a:xfrm>
            <a:off x="4572000" y="1420875"/>
            <a:ext cx="3743400" cy="33771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100"/>
              </a:spcBef>
              <a:spcAft>
                <a:spcPts val="10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 - Basic 2 column text on white">
  <p:cSld name="TITLE_AND_BODY_2_1">
    <p:bg>
      <p:bgPr>
        <a:solidFill>
          <a:srgbClr val="FFFFFF"/>
        </a:solidFill>
        <a:effectLst/>
      </p:bgPr>
    </p:bg>
    <p:spTree>
      <p:nvGrpSpPr>
        <p:cNvPr id="1" name="Shape 150"/>
        <p:cNvGrpSpPr/>
        <p:nvPr/>
      </p:nvGrpSpPr>
      <p:grpSpPr>
        <a:xfrm>
          <a:off x="0" y="0"/>
          <a:ext cx="0" cy="0"/>
          <a:chOff x="0" y="0"/>
          <a:chExt cx="0" cy="0"/>
        </a:xfrm>
      </p:grpSpPr>
      <p:sp>
        <p:nvSpPr>
          <p:cNvPr id="151" name="Google Shape;151;p38"/>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chemeClr val="dk1"/>
              </a:buClr>
              <a:buSzPts val="1800"/>
              <a:buFont typeface="Montserrat SemiBold"/>
              <a:buNone/>
              <a:defRPr i="0" u="none" strike="noStrike" cap="none">
                <a:solidFill>
                  <a:schemeClr val="dk1"/>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9pPr>
          </a:lstStyle>
          <a:p>
            <a:endParaRPr/>
          </a:p>
        </p:txBody>
      </p:sp>
      <p:sp>
        <p:nvSpPr>
          <p:cNvPr id="152" name="Google Shape;152;p38"/>
          <p:cNvSpPr txBox="1">
            <a:spLocks noGrp="1"/>
          </p:cNvSpPr>
          <p:nvPr>
            <p:ph type="body" idx="1"/>
          </p:nvPr>
        </p:nvSpPr>
        <p:spPr>
          <a:xfrm>
            <a:off x="270000" y="1420875"/>
            <a:ext cx="3743400" cy="33771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sp>
        <p:nvSpPr>
          <p:cNvPr id="153" name="Google Shape;153;p38"/>
          <p:cNvSpPr txBox="1">
            <a:spLocks noGrp="1"/>
          </p:cNvSpPr>
          <p:nvPr>
            <p:ph type="body" idx="2"/>
          </p:nvPr>
        </p:nvSpPr>
        <p:spPr>
          <a:xfrm>
            <a:off x="4572000" y="1420875"/>
            <a:ext cx="3743400" cy="33771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100"/>
              </a:spcBef>
              <a:spcAft>
                <a:spcPts val="10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pic>
        <p:nvPicPr>
          <p:cNvPr id="154" name="Google Shape;154;p38"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4 - Title and 1 column on colour">
  <p:cSld name="TITLE_AND_BODY_1">
    <p:bg>
      <p:bgPr>
        <a:solidFill>
          <a:srgbClr val="3BA150"/>
        </a:solidFill>
        <a:effectLst/>
      </p:bgPr>
    </p:bg>
    <p:spTree>
      <p:nvGrpSpPr>
        <p:cNvPr id="1" name="Shape 155"/>
        <p:cNvGrpSpPr/>
        <p:nvPr/>
      </p:nvGrpSpPr>
      <p:grpSpPr>
        <a:xfrm>
          <a:off x="0" y="0"/>
          <a:ext cx="0" cy="0"/>
          <a:chOff x="0" y="0"/>
          <a:chExt cx="0" cy="0"/>
        </a:xfrm>
      </p:grpSpPr>
      <p:sp>
        <p:nvSpPr>
          <p:cNvPr id="156" name="Google Shape;156;p39"/>
          <p:cNvSpPr txBox="1">
            <a:spLocks noGrp="1"/>
          </p:cNvSpPr>
          <p:nvPr>
            <p:ph type="title"/>
          </p:nvPr>
        </p:nvSpPr>
        <p:spPr>
          <a:xfrm>
            <a:off x="254550" y="1861050"/>
            <a:ext cx="3747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7" name="Google Shape;157;p39"/>
          <p:cNvSpPr txBox="1">
            <a:spLocks noGrp="1"/>
          </p:cNvSpPr>
          <p:nvPr>
            <p:ph type="body" idx="1"/>
          </p:nvPr>
        </p:nvSpPr>
        <p:spPr>
          <a:xfrm>
            <a:off x="4572000" y="338850"/>
            <a:ext cx="3743400" cy="4459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100"/>
              </a:spcBef>
              <a:spcAft>
                <a:spcPts val="10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4 - Title and 1 column on white">
  <p:cSld name="TITLE_AND_BODY_1_1">
    <p:bg>
      <p:bgPr>
        <a:solidFill>
          <a:srgbClr val="FFFFFF"/>
        </a:solidFill>
        <a:effectLst/>
      </p:bgPr>
    </p:bg>
    <p:spTree>
      <p:nvGrpSpPr>
        <p:cNvPr id="1" name="Shape 158"/>
        <p:cNvGrpSpPr/>
        <p:nvPr/>
      </p:nvGrpSpPr>
      <p:grpSpPr>
        <a:xfrm>
          <a:off x="0" y="0"/>
          <a:ext cx="0" cy="0"/>
          <a:chOff x="0" y="0"/>
          <a:chExt cx="0" cy="0"/>
        </a:xfrm>
      </p:grpSpPr>
      <p:sp>
        <p:nvSpPr>
          <p:cNvPr id="159" name="Google Shape;159;p40"/>
          <p:cNvSpPr txBox="1">
            <a:spLocks noGrp="1"/>
          </p:cNvSpPr>
          <p:nvPr>
            <p:ph type="title"/>
          </p:nvPr>
        </p:nvSpPr>
        <p:spPr>
          <a:xfrm>
            <a:off x="254550" y="1861050"/>
            <a:ext cx="3747600" cy="14223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800"/>
              <a:buNone/>
              <a:defRPr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60" name="Google Shape;160;p40"/>
          <p:cNvSpPr txBox="1">
            <a:spLocks noGrp="1"/>
          </p:cNvSpPr>
          <p:nvPr>
            <p:ph type="body" idx="1"/>
          </p:nvPr>
        </p:nvSpPr>
        <p:spPr>
          <a:xfrm>
            <a:off x="4572000" y="338850"/>
            <a:ext cx="3743400" cy="4459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100"/>
              </a:spcBef>
              <a:spcAft>
                <a:spcPts val="10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pic>
        <p:nvPicPr>
          <p:cNvPr id="161" name="Google Shape;161;p40"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5 - Title on colour">
  <p:cSld name="CUSTOM_3_1">
    <p:bg>
      <p:bgPr>
        <a:solidFill>
          <a:srgbClr val="3BA150"/>
        </a:solidFill>
        <a:effectLst/>
      </p:bgPr>
    </p:bg>
    <p:spTree>
      <p:nvGrpSpPr>
        <p:cNvPr id="1" name="Shape 162"/>
        <p:cNvGrpSpPr/>
        <p:nvPr/>
      </p:nvGrpSpPr>
      <p:grpSpPr>
        <a:xfrm>
          <a:off x="0" y="0"/>
          <a:ext cx="0" cy="0"/>
          <a:chOff x="0" y="0"/>
          <a:chExt cx="0" cy="0"/>
        </a:xfrm>
      </p:grpSpPr>
      <p:sp>
        <p:nvSpPr>
          <p:cNvPr id="163" name="Google Shape;163;p41"/>
          <p:cNvSpPr txBox="1">
            <a:spLocks noGrp="1"/>
          </p:cNvSpPr>
          <p:nvPr>
            <p:ph type="title"/>
          </p:nvPr>
        </p:nvSpPr>
        <p:spPr>
          <a:xfrm>
            <a:off x="254550" y="1861050"/>
            <a:ext cx="3747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9 - 4 columns with titles on colour">
  <p:cSld name="CUSTOM_5_1_1_1_1">
    <p:bg>
      <p:bgPr>
        <a:solidFill>
          <a:srgbClr val="3BA150"/>
        </a:solidFill>
        <a:effectLst/>
      </p:bgPr>
    </p:bg>
    <p:spTree>
      <p:nvGrpSpPr>
        <p:cNvPr id="1" name="Shape 164"/>
        <p:cNvGrpSpPr/>
        <p:nvPr/>
      </p:nvGrpSpPr>
      <p:grpSpPr>
        <a:xfrm>
          <a:off x="0" y="0"/>
          <a:ext cx="0" cy="0"/>
          <a:chOff x="0" y="0"/>
          <a:chExt cx="0" cy="0"/>
        </a:xfrm>
      </p:grpSpPr>
      <p:sp>
        <p:nvSpPr>
          <p:cNvPr id="165" name="Google Shape;165;p42"/>
          <p:cNvSpPr txBox="1">
            <a:spLocks noGrp="1"/>
          </p:cNvSpPr>
          <p:nvPr>
            <p:ph type="title"/>
          </p:nvPr>
        </p:nvSpPr>
        <p:spPr>
          <a:xfrm>
            <a:off x="4643793" y="290963"/>
            <a:ext cx="3648300" cy="814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a:endParaRPr/>
          </a:p>
        </p:txBody>
      </p:sp>
      <p:sp>
        <p:nvSpPr>
          <p:cNvPr id="166" name="Google Shape;166;p42"/>
          <p:cNvSpPr txBox="1">
            <a:spLocks noGrp="1"/>
          </p:cNvSpPr>
          <p:nvPr>
            <p:ph type="title" idx="2"/>
          </p:nvPr>
        </p:nvSpPr>
        <p:spPr>
          <a:xfrm>
            <a:off x="4642003" y="2598355"/>
            <a:ext cx="3648300" cy="814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a:endParaRPr/>
          </a:p>
        </p:txBody>
      </p:sp>
      <p:sp>
        <p:nvSpPr>
          <p:cNvPr id="167" name="Google Shape;167;p42"/>
          <p:cNvSpPr txBox="1">
            <a:spLocks noGrp="1"/>
          </p:cNvSpPr>
          <p:nvPr>
            <p:ph type="title" idx="3"/>
          </p:nvPr>
        </p:nvSpPr>
        <p:spPr>
          <a:xfrm>
            <a:off x="272644" y="290963"/>
            <a:ext cx="3672300" cy="814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a:endParaRPr/>
          </a:p>
        </p:txBody>
      </p:sp>
      <p:sp>
        <p:nvSpPr>
          <p:cNvPr id="168" name="Google Shape;168;p42"/>
          <p:cNvSpPr txBox="1">
            <a:spLocks noGrp="1"/>
          </p:cNvSpPr>
          <p:nvPr>
            <p:ph type="title" idx="4"/>
          </p:nvPr>
        </p:nvSpPr>
        <p:spPr>
          <a:xfrm>
            <a:off x="272644" y="2598355"/>
            <a:ext cx="3672300" cy="814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rtl="0">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a:endParaRPr/>
          </a:p>
        </p:txBody>
      </p:sp>
      <p:sp>
        <p:nvSpPr>
          <p:cNvPr id="169" name="Google Shape;169;p42"/>
          <p:cNvSpPr txBox="1">
            <a:spLocks noGrp="1"/>
          </p:cNvSpPr>
          <p:nvPr>
            <p:ph type="body" idx="1"/>
          </p:nvPr>
        </p:nvSpPr>
        <p:spPr>
          <a:xfrm>
            <a:off x="270000" y="1165827"/>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100"/>
              </a:spcBef>
              <a:spcAft>
                <a:spcPts val="10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170" name="Google Shape;170;p42"/>
          <p:cNvSpPr txBox="1">
            <a:spLocks noGrp="1"/>
          </p:cNvSpPr>
          <p:nvPr>
            <p:ph type="body" idx="5"/>
          </p:nvPr>
        </p:nvSpPr>
        <p:spPr>
          <a:xfrm>
            <a:off x="4643793" y="1165828"/>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171" name="Google Shape;171;p42"/>
          <p:cNvSpPr txBox="1">
            <a:spLocks noGrp="1"/>
          </p:cNvSpPr>
          <p:nvPr>
            <p:ph type="body" idx="6"/>
          </p:nvPr>
        </p:nvSpPr>
        <p:spPr>
          <a:xfrm>
            <a:off x="270000" y="3475040"/>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172" name="Google Shape;172;p42"/>
          <p:cNvSpPr txBox="1">
            <a:spLocks noGrp="1"/>
          </p:cNvSpPr>
          <p:nvPr>
            <p:ph type="body" idx="7"/>
          </p:nvPr>
        </p:nvSpPr>
        <p:spPr>
          <a:xfrm>
            <a:off x="4643793" y="3475040"/>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9 - 4 columns with titles on white">
  <p:cSld name="CUSTOM_5_1_1_1_1_1">
    <p:bg>
      <p:bgPr>
        <a:solidFill>
          <a:srgbClr val="FFFFFF"/>
        </a:solidFill>
        <a:effectLst/>
      </p:bgPr>
    </p:bg>
    <p:spTree>
      <p:nvGrpSpPr>
        <p:cNvPr id="1" name="Shape 173"/>
        <p:cNvGrpSpPr/>
        <p:nvPr/>
      </p:nvGrpSpPr>
      <p:grpSpPr>
        <a:xfrm>
          <a:off x="0" y="0"/>
          <a:ext cx="0" cy="0"/>
          <a:chOff x="0" y="0"/>
          <a:chExt cx="0" cy="0"/>
        </a:xfrm>
      </p:grpSpPr>
      <p:sp>
        <p:nvSpPr>
          <p:cNvPr id="174" name="Google Shape;174;p43"/>
          <p:cNvSpPr txBox="1">
            <a:spLocks noGrp="1"/>
          </p:cNvSpPr>
          <p:nvPr>
            <p:ph type="title"/>
          </p:nvPr>
        </p:nvSpPr>
        <p:spPr>
          <a:xfrm>
            <a:off x="4643793" y="270000"/>
            <a:ext cx="3648300" cy="814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1800"/>
              <a:buNone/>
              <a:defRPr>
                <a:solidFill>
                  <a:schemeClr val="dk1"/>
                </a:solidFill>
              </a:defRPr>
            </a:lvl1pPr>
            <a:lvl2pPr lvl="1"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2pPr>
            <a:lvl3pPr lvl="2"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3pPr>
            <a:lvl4pPr lvl="3"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4pPr>
            <a:lvl5pPr lvl="4"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5pPr>
            <a:lvl6pPr lvl="5"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6pPr>
            <a:lvl7pPr lvl="6"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7pPr>
            <a:lvl8pPr lvl="7"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8pPr>
            <a:lvl9pPr lvl="8"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9pPr>
          </a:lstStyle>
          <a:p>
            <a:endParaRPr/>
          </a:p>
        </p:txBody>
      </p:sp>
      <p:sp>
        <p:nvSpPr>
          <p:cNvPr id="175" name="Google Shape;175;p43"/>
          <p:cNvSpPr txBox="1">
            <a:spLocks noGrp="1"/>
          </p:cNvSpPr>
          <p:nvPr>
            <p:ph type="title" idx="2"/>
          </p:nvPr>
        </p:nvSpPr>
        <p:spPr>
          <a:xfrm>
            <a:off x="4642003" y="2598355"/>
            <a:ext cx="3648300" cy="814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1800"/>
              <a:buNone/>
              <a:defRPr>
                <a:solidFill>
                  <a:schemeClr val="dk1"/>
                </a:solidFill>
              </a:defRPr>
            </a:lvl1pPr>
            <a:lvl2pPr lvl="1"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2pPr>
            <a:lvl3pPr lvl="2"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3pPr>
            <a:lvl4pPr lvl="3"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4pPr>
            <a:lvl5pPr lvl="4"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5pPr>
            <a:lvl6pPr lvl="5"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6pPr>
            <a:lvl7pPr lvl="6"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7pPr>
            <a:lvl8pPr lvl="7"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8pPr>
            <a:lvl9pPr lvl="8"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9pPr>
          </a:lstStyle>
          <a:p>
            <a:endParaRPr/>
          </a:p>
        </p:txBody>
      </p:sp>
      <p:sp>
        <p:nvSpPr>
          <p:cNvPr id="176" name="Google Shape;176;p43"/>
          <p:cNvSpPr txBox="1">
            <a:spLocks noGrp="1"/>
          </p:cNvSpPr>
          <p:nvPr>
            <p:ph type="title" idx="3"/>
          </p:nvPr>
        </p:nvSpPr>
        <p:spPr>
          <a:xfrm>
            <a:off x="272644" y="270000"/>
            <a:ext cx="3672300" cy="814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1800"/>
              <a:buNone/>
              <a:defRPr>
                <a:solidFill>
                  <a:schemeClr val="dk1"/>
                </a:solidFill>
              </a:defRPr>
            </a:lvl1pPr>
            <a:lvl2pPr lvl="1"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2pPr>
            <a:lvl3pPr lvl="2"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3pPr>
            <a:lvl4pPr lvl="3"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4pPr>
            <a:lvl5pPr lvl="4"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5pPr>
            <a:lvl6pPr lvl="5"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6pPr>
            <a:lvl7pPr lvl="6"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7pPr>
            <a:lvl8pPr lvl="7"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8pPr>
            <a:lvl9pPr lvl="8"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9pPr>
          </a:lstStyle>
          <a:p>
            <a:endParaRPr/>
          </a:p>
        </p:txBody>
      </p:sp>
      <p:sp>
        <p:nvSpPr>
          <p:cNvPr id="177" name="Google Shape;177;p43"/>
          <p:cNvSpPr txBox="1">
            <a:spLocks noGrp="1"/>
          </p:cNvSpPr>
          <p:nvPr>
            <p:ph type="title" idx="4"/>
          </p:nvPr>
        </p:nvSpPr>
        <p:spPr>
          <a:xfrm>
            <a:off x="272644" y="2577392"/>
            <a:ext cx="3672300" cy="814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1800"/>
              <a:buNone/>
              <a:defRPr>
                <a:solidFill>
                  <a:schemeClr val="dk1"/>
                </a:solidFill>
              </a:defRPr>
            </a:lvl1pPr>
            <a:lvl2pPr lvl="1"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2pPr>
            <a:lvl3pPr lvl="2"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3pPr>
            <a:lvl4pPr lvl="3"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4pPr>
            <a:lvl5pPr lvl="4"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5pPr>
            <a:lvl6pPr lvl="5"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6pPr>
            <a:lvl7pPr lvl="6"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7pPr>
            <a:lvl8pPr lvl="7"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8pPr>
            <a:lvl9pPr lvl="8" rtl="0">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9pPr>
          </a:lstStyle>
          <a:p>
            <a:endParaRPr/>
          </a:p>
        </p:txBody>
      </p:sp>
      <p:sp>
        <p:nvSpPr>
          <p:cNvPr id="178" name="Google Shape;178;p43"/>
          <p:cNvSpPr txBox="1">
            <a:spLocks noGrp="1"/>
          </p:cNvSpPr>
          <p:nvPr>
            <p:ph type="body" idx="1"/>
          </p:nvPr>
        </p:nvSpPr>
        <p:spPr>
          <a:xfrm>
            <a:off x="270000" y="1144865"/>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10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100"/>
              </a:spcBef>
              <a:spcAft>
                <a:spcPts val="10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sp>
        <p:nvSpPr>
          <p:cNvPr id="179" name="Google Shape;179;p43"/>
          <p:cNvSpPr txBox="1">
            <a:spLocks noGrp="1"/>
          </p:cNvSpPr>
          <p:nvPr>
            <p:ph type="body" idx="5"/>
          </p:nvPr>
        </p:nvSpPr>
        <p:spPr>
          <a:xfrm>
            <a:off x="4643793" y="1144865"/>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sp>
        <p:nvSpPr>
          <p:cNvPr id="180" name="Google Shape;180;p43"/>
          <p:cNvSpPr txBox="1">
            <a:spLocks noGrp="1"/>
          </p:cNvSpPr>
          <p:nvPr>
            <p:ph type="body" idx="6"/>
          </p:nvPr>
        </p:nvSpPr>
        <p:spPr>
          <a:xfrm>
            <a:off x="270000" y="3454077"/>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sp>
        <p:nvSpPr>
          <p:cNvPr id="181" name="Google Shape;181;p43"/>
          <p:cNvSpPr txBox="1">
            <a:spLocks noGrp="1"/>
          </p:cNvSpPr>
          <p:nvPr>
            <p:ph type="body" idx="7"/>
          </p:nvPr>
        </p:nvSpPr>
        <p:spPr>
          <a:xfrm>
            <a:off x="4643793" y="3475040"/>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dk1"/>
              </a:buClr>
              <a:buSzPts val="1000"/>
              <a:buFont typeface="Montserrat"/>
              <a:buChar char="→"/>
              <a:defRPr sz="1000" i="0" u="none" strike="noStrike" cap="none">
                <a:solidFill>
                  <a:schemeClr val="dk1"/>
                </a:solidFill>
                <a:latin typeface="Montserrat"/>
                <a:ea typeface="Montserrat"/>
                <a:cs typeface="Montserrat"/>
                <a:sym typeface="Montserrat"/>
              </a:defRPr>
            </a:lvl9pPr>
          </a:lstStyle>
          <a:p>
            <a:endParaRPr/>
          </a:p>
        </p:txBody>
      </p:sp>
      <p:pic>
        <p:nvPicPr>
          <p:cNvPr id="182" name="Google Shape;182;p43" descr="Treatwell_Logotype_Blue_RGB-01.png"/>
          <p:cNvPicPr preferRelativeResize="0"/>
          <p:nvPr/>
        </p:nvPicPr>
        <p:blipFill>
          <a:blip r:embed="rId2">
            <a:alphaModFix/>
          </a:blip>
          <a:stretch>
            <a:fillRect/>
          </a:stretch>
        </p:blipFill>
        <p:spPr>
          <a:xfrm>
            <a:off x="8137209" y="120855"/>
            <a:ext cx="838804" cy="33656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9 - Timeline beginning">
  <p:cSld name="CUSTOM_5">
    <p:bg>
      <p:bgPr>
        <a:solidFill>
          <a:srgbClr val="3BA150"/>
        </a:solidFill>
        <a:effectLst/>
      </p:bgPr>
    </p:bg>
    <p:spTree>
      <p:nvGrpSpPr>
        <p:cNvPr id="1" name="Shape 183"/>
        <p:cNvGrpSpPr/>
        <p:nvPr/>
      </p:nvGrpSpPr>
      <p:grpSpPr>
        <a:xfrm>
          <a:off x="0" y="0"/>
          <a:ext cx="0" cy="0"/>
          <a:chOff x="0" y="0"/>
          <a:chExt cx="0" cy="0"/>
        </a:xfrm>
      </p:grpSpPr>
      <p:sp>
        <p:nvSpPr>
          <p:cNvPr id="184" name="Google Shape;184;p44"/>
          <p:cNvSpPr txBox="1">
            <a:spLocks noGrp="1"/>
          </p:cNvSpPr>
          <p:nvPr>
            <p:ph type="title"/>
          </p:nvPr>
        </p:nvSpPr>
        <p:spPr>
          <a:xfrm>
            <a:off x="1345613" y="270000"/>
            <a:ext cx="6452700" cy="738600"/>
          </a:xfrm>
          <a:prstGeom prst="rect">
            <a:avLst/>
          </a:prstGeom>
        </p:spPr>
        <p:txBody>
          <a:bodyPr spcFirstLastPara="1" wrap="square" lIns="0" tIns="0" rIns="0" bIns="0" anchor="b" anchorCtr="0">
            <a:noAutofit/>
          </a:bodyPr>
          <a:lstStyle>
            <a:lvl1pPr lvl="0" algn="ctr" rtl="0">
              <a:spcBef>
                <a:spcPts val="0"/>
              </a:spcBef>
              <a:spcAft>
                <a:spcPts val="0"/>
              </a:spcAft>
              <a:buNone/>
              <a:defRPr sz="18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85" name="Google Shape;185;p44"/>
          <p:cNvSpPr txBox="1">
            <a:spLocks noGrp="1"/>
          </p:cNvSpPr>
          <p:nvPr>
            <p:ph type="subTitle" idx="1"/>
          </p:nvPr>
        </p:nvSpPr>
        <p:spPr>
          <a:xfrm>
            <a:off x="1345613" y="1058438"/>
            <a:ext cx="6452700" cy="445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
        <p:nvSpPr>
          <p:cNvPr id="186" name="Google Shape;186;p44"/>
          <p:cNvSpPr/>
          <p:nvPr/>
        </p:nvSpPr>
        <p:spPr>
          <a:xfrm>
            <a:off x="4495163" y="1624256"/>
            <a:ext cx="153600" cy="1536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87" name="Google Shape;187;p44"/>
          <p:cNvCxnSpPr>
            <a:stCxn id="186" idx="4"/>
          </p:cNvCxnSpPr>
          <p:nvPr/>
        </p:nvCxnSpPr>
        <p:spPr>
          <a:xfrm>
            <a:off x="4571963" y="1777856"/>
            <a:ext cx="0" cy="3679500"/>
          </a:xfrm>
          <a:prstGeom prst="straightConnector1">
            <a:avLst/>
          </a:prstGeom>
          <a:noFill/>
          <a:ln w="9525" cap="flat" cmpd="sng">
            <a:solidFill>
              <a:srgbClr val="FFFFFF"/>
            </a:solidFill>
            <a:prstDash val="solid"/>
            <a:round/>
            <a:headEnd type="none" w="med" len="med"/>
            <a:tailEnd type="none" w="med" len="med"/>
          </a:ln>
        </p:spPr>
      </p:cxnSp>
      <p:sp>
        <p:nvSpPr>
          <p:cNvPr id="188" name="Google Shape;188;p44"/>
          <p:cNvSpPr txBox="1">
            <a:spLocks noGrp="1"/>
          </p:cNvSpPr>
          <p:nvPr>
            <p:ph type="title" idx="2"/>
          </p:nvPr>
        </p:nvSpPr>
        <p:spPr>
          <a:xfrm>
            <a:off x="4796888" y="1318534"/>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lt1"/>
              </a:buClr>
              <a:buSzPts val="1500"/>
              <a:buFont typeface="Montserrat SemiBold"/>
              <a:buNone/>
              <a:defRPr sz="1500" i="0" u="none" strike="noStrike" cap="none">
                <a:solidFill>
                  <a:schemeClr val="lt1"/>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SzPts val="1400"/>
              <a:buFont typeface="Montserrat"/>
              <a:buNone/>
              <a:defRPr sz="1400">
                <a:latin typeface="Montserrat"/>
                <a:ea typeface="Montserrat"/>
                <a:cs typeface="Montserrat"/>
                <a:sym typeface="Montserrat"/>
              </a:defRPr>
            </a:lvl2pPr>
            <a:lvl3pPr lvl="2" indent="0" rtl="0">
              <a:lnSpc>
                <a:spcPct val="100000"/>
              </a:lnSpc>
              <a:spcBef>
                <a:spcPts val="0"/>
              </a:spcBef>
              <a:spcAft>
                <a:spcPts val="0"/>
              </a:spcAft>
              <a:buSzPts val="1400"/>
              <a:buFont typeface="Montserrat"/>
              <a:buNone/>
              <a:defRPr sz="1400">
                <a:latin typeface="Montserrat"/>
                <a:ea typeface="Montserrat"/>
                <a:cs typeface="Montserrat"/>
                <a:sym typeface="Montserrat"/>
              </a:defRPr>
            </a:lvl3pPr>
            <a:lvl4pPr lvl="3" indent="0" rtl="0">
              <a:lnSpc>
                <a:spcPct val="100000"/>
              </a:lnSpc>
              <a:spcBef>
                <a:spcPts val="0"/>
              </a:spcBef>
              <a:spcAft>
                <a:spcPts val="0"/>
              </a:spcAft>
              <a:buSzPts val="1400"/>
              <a:buFont typeface="Montserrat"/>
              <a:buNone/>
              <a:defRPr sz="1400">
                <a:latin typeface="Montserrat"/>
                <a:ea typeface="Montserrat"/>
                <a:cs typeface="Montserrat"/>
                <a:sym typeface="Montserrat"/>
              </a:defRPr>
            </a:lvl4pPr>
            <a:lvl5pPr lvl="4" indent="0" rtl="0">
              <a:lnSpc>
                <a:spcPct val="100000"/>
              </a:lnSpc>
              <a:spcBef>
                <a:spcPts val="0"/>
              </a:spcBef>
              <a:spcAft>
                <a:spcPts val="0"/>
              </a:spcAft>
              <a:buSzPts val="1400"/>
              <a:buFont typeface="Montserrat"/>
              <a:buNone/>
              <a:defRPr sz="1400">
                <a:latin typeface="Montserrat"/>
                <a:ea typeface="Montserrat"/>
                <a:cs typeface="Montserrat"/>
                <a:sym typeface="Montserrat"/>
              </a:defRPr>
            </a:lvl5pPr>
            <a:lvl6pPr lvl="5" indent="0" rtl="0">
              <a:lnSpc>
                <a:spcPct val="100000"/>
              </a:lnSpc>
              <a:spcBef>
                <a:spcPts val="0"/>
              </a:spcBef>
              <a:spcAft>
                <a:spcPts val="0"/>
              </a:spcAft>
              <a:buSzPts val="1400"/>
              <a:buFont typeface="Montserrat"/>
              <a:buNone/>
              <a:defRPr sz="1400">
                <a:latin typeface="Montserrat"/>
                <a:ea typeface="Montserrat"/>
                <a:cs typeface="Montserrat"/>
                <a:sym typeface="Montserrat"/>
              </a:defRPr>
            </a:lvl6pPr>
            <a:lvl7pPr lvl="6" indent="0" rtl="0">
              <a:lnSpc>
                <a:spcPct val="100000"/>
              </a:lnSpc>
              <a:spcBef>
                <a:spcPts val="0"/>
              </a:spcBef>
              <a:spcAft>
                <a:spcPts val="0"/>
              </a:spcAft>
              <a:buSzPts val="1400"/>
              <a:buFont typeface="Montserrat"/>
              <a:buNone/>
              <a:defRPr sz="1400">
                <a:latin typeface="Montserrat"/>
                <a:ea typeface="Montserrat"/>
                <a:cs typeface="Montserrat"/>
                <a:sym typeface="Montserrat"/>
              </a:defRPr>
            </a:lvl7pPr>
            <a:lvl8pPr lvl="7" indent="0" rtl="0">
              <a:lnSpc>
                <a:spcPct val="100000"/>
              </a:lnSpc>
              <a:spcBef>
                <a:spcPts val="0"/>
              </a:spcBef>
              <a:spcAft>
                <a:spcPts val="0"/>
              </a:spcAft>
              <a:buSzPts val="1400"/>
              <a:buFont typeface="Montserrat"/>
              <a:buNone/>
              <a:defRPr sz="1400">
                <a:latin typeface="Montserrat"/>
                <a:ea typeface="Montserrat"/>
                <a:cs typeface="Montserrat"/>
                <a:sym typeface="Montserrat"/>
              </a:defRPr>
            </a:lvl8pPr>
            <a:lvl9pPr lvl="8" indent="0" rtl="0">
              <a:lnSpc>
                <a:spcPct val="100000"/>
              </a:lnSpc>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9" name="Google Shape;189;p44"/>
          <p:cNvSpPr txBox="1">
            <a:spLocks noGrp="1"/>
          </p:cNvSpPr>
          <p:nvPr>
            <p:ph type="title" idx="3"/>
          </p:nvPr>
        </p:nvSpPr>
        <p:spPr>
          <a:xfrm>
            <a:off x="272644" y="2665605"/>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rgbClr val="FFFFFF"/>
              </a:buClr>
              <a:buSzPts val="1500"/>
              <a:buFont typeface="Montserrat SemiBold"/>
              <a:buNone/>
              <a:defRPr sz="1500" i="0" u="none" strike="noStrike" cap="none">
                <a:solidFill>
                  <a:srgbClr val="FFFFFF"/>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2pPr>
            <a:lvl3pPr lvl="2"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3pPr>
            <a:lvl4pPr lvl="3"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4pPr>
            <a:lvl5pPr lvl="4"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5pPr>
            <a:lvl6pPr lvl="5"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6pPr>
            <a:lvl7pPr lvl="6"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7pPr>
            <a:lvl8pPr lvl="7"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8pPr>
            <a:lvl9pPr lvl="8"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9pPr>
          </a:lstStyle>
          <a:p>
            <a:endParaRPr/>
          </a:p>
        </p:txBody>
      </p:sp>
      <p:sp>
        <p:nvSpPr>
          <p:cNvPr id="190" name="Google Shape;190;p44"/>
          <p:cNvSpPr txBox="1">
            <a:spLocks noGrp="1"/>
          </p:cNvSpPr>
          <p:nvPr>
            <p:ph type="body" idx="4"/>
          </p:nvPr>
        </p:nvSpPr>
        <p:spPr>
          <a:xfrm>
            <a:off x="270000" y="3226940"/>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100"/>
              </a:spcBef>
              <a:spcAft>
                <a:spcPts val="10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191" name="Google Shape;191;p44"/>
          <p:cNvSpPr txBox="1">
            <a:spLocks noGrp="1"/>
          </p:cNvSpPr>
          <p:nvPr>
            <p:ph type="body" idx="5"/>
          </p:nvPr>
        </p:nvSpPr>
        <p:spPr>
          <a:xfrm>
            <a:off x="4796193" y="1864850"/>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0 - Timeline middle part">
  <p:cSld name="CUSTOM_5_1">
    <p:bg>
      <p:bgPr>
        <a:solidFill>
          <a:srgbClr val="3BA150"/>
        </a:solidFill>
        <a:effectLst/>
      </p:bgPr>
    </p:bg>
    <p:spTree>
      <p:nvGrpSpPr>
        <p:cNvPr id="1" name="Shape 192"/>
        <p:cNvGrpSpPr/>
        <p:nvPr/>
      </p:nvGrpSpPr>
      <p:grpSpPr>
        <a:xfrm>
          <a:off x="0" y="0"/>
          <a:ext cx="0" cy="0"/>
          <a:chOff x="0" y="0"/>
          <a:chExt cx="0" cy="0"/>
        </a:xfrm>
      </p:grpSpPr>
      <p:cxnSp>
        <p:nvCxnSpPr>
          <p:cNvPr id="193" name="Google Shape;193;p45"/>
          <p:cNvCxnSpPr/>
          <p:nvPr/>
        </p:nvCxnSpPr>
        <p:spPr>
          <a:xfrm>
            <a:off x="4571963" y="-999263"/>
            <a:ext cx="0" cy="6264000"/>
          </a:xfrm>
          <a:prstGeom prst="straightConnector1">
            <a:avLst/>
          </a:prstGeom>
          <a:noFill/>
          <a:ln w="9525" cap="flat" cmpd="sng">
            <a:solidFill>
              <a:srgbClr val="FFFFFF"/>
            </a:solidFill>
            <a:prstDash val="solid"/>
            <a:round/>
            <a:headEnd type="none" w="med" len="med"/>
            <a:tailEnd type="none" w="med" len="med"/>
          </a:ln>
        </p:spPr>
      </p:cxnSp>
      <p:sp>
        <p:nvSpPr>
          <p:cNvPr id="194" name="Google Shape;194;p45"/>
          <p:cNvSpPr txBox="1">
            <a:spLocks noGrp="1"/>
          </p:cNvSpPr>
          <p:nvPr>
            <p:ph type="title"/>
          </p:nvPr>
        </p:nvSpPr>
        <p:spPr>
          <a:xfrm>
            <a:off x="4796888" y="530181"/>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lt1"/>
              </a:buClr>
              <a:buSzPts val="1500"/>
              <a:buFont typeface="Montserrat SemiBold"/>
              <a:buNone/>
              <a:defRPr sz="1500" i="0" u="none" strike="noStrike" cap="none">
                <a:solidFill>
                  <a:schemeClr val="lt1"/>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SzPts val="1400"/>
              <a:buFont typeface="Montserrat"/>
              <a:buNone/>
              <a:defRPr sz="1400">
                <a:latin typeface="Montserrat"/>
                <a:ea typeface="Montserrat"/>
                <a:cs typeface="Montserrat"/>
                <a:sym typeface="Montserrat"/>
              </a:defRPr>
            </a:lvl2pPr>
            <a:lvl3pPr lvl="2" indent="0" rtl="0">
              <a:lnSpc>
                <a:spcPct val="100000"/>
              </a:lnSpc>
              <a:spcBef>
                <a:spcPts val="0"/>
              </a:spcBef>
              <a:spcAft>
                <a:spcPts val="0"/>
              </a:spcAft>
              <a:buSzPts val="1400"/>
              <a:buFont typeface="Montserrat"/>
              <a:buNone/>
              <a:defRPr sz="1400">
                <a:latin typeface="Montserrat"/>
                <a:ea typeface="Montserrat"/>
                <a:cs typeface="Montserrat"/>
                <a:sym typeface="Montserrat"/>
              </a:defRPr>
            </a:lvl3pPr>
            <a:lvl4pPr lvl="3" indent="0" rtl="0">
              <a:lnSpc>
                <a:spcPct val="100000"/>
              </a:lnSpc>
              <a:spcBef>
                <a:spcPts val="0"/>
              </a:spcBef>
              <a:spcAft>
                <a:spcPts val="0"/>
              </a:spcAft>
              <a:buSzPts val="1400"/>
              <a:buFont typeface="Montserrat"/>
              <a:buNone/>
              <a:defRPr sz="1400">
                <a:latin typeface="Montserrat"/>
                <a:ea typeface="Montserrat"/>
                <a:cs typeface="Montserrat"/>
                <a:sym typeface="Montserrat"/>
              </a:defRPr>
            </a:lvl4pPr>
            <a:lvl5pPr lvl="4" indent="0" rtl="0">
              <a:lnSpc>
                <a:spcPct val="100000"/>
              </a:lnSpc>
              <a:spcBef>
                <a:spcPts val="0"/>
              </a:spcBef>
              <a:spcAft>
                <a:spcPts val="0"/>
              </a:spcAft>
              <a:buSzPts val="1400"/>
              <a:buFont typeface="Montserrat"/>
              <a:buNone/>
              <a:defRPr sz="1400">
                <a:latin typeface="Montserrat"/>
                <a:ea typeface="Montserrat"/>
                <a:cs typeface="Montserrat"/>
                <a:sym typeface="Montserrat"/>
              </a:defRPr>
            </a:lvl5pPr>
            <a:lvl6pPr lvl="5" indent="0" rtl="0">
              <a:lnSpc>
                <a:spcPct val="100000"/>
              </a:lnSpc>
              <a:spcBef>
                <a:spcPts val="0"/>
              </a:spcBef>
              <a:spcAft>
                <a:spcPts val="0"/>
              </a:spcAft>
              <a:buSzPts val="1400"/>
              <a:buFont typeface="Montserrat"/>
              <a:buNone/>
              <a:defRPr sz="1400">
                <a:latin typeface="Montserrat"/>
                <a:ea typeface="Montserrat"/>
                <a:cs typeface="Montserrat"/>
                <a:sym typeface="Montserrat"/>
              </a:defRPr>
            </a:lvl6pPr>
            <a:lvl7pPr lvl="6" indent="0" rtl="0">
              <a:lnSpc>
                <a:spcPct val="100000"/>
              </a:lnSpc>
              <a:spcBef>
                <a:spcPts val="0"/>
              </a:spcBef>
              <a:spcAft>
                <a:spcPts val="0"/>
              </a:spcAft>
              <a:buSzPts val="1400"/>
              <a:buFont typeface="Montserrat"/>
              <a:buNone/>
              <a:defRPr sz="1400">
                <a:latin typeface="Montserrat"/>
                <a:ea typeface="Montserrat"/>
                <a:cs typeface="Montserrat"/>
                <a:sym typeface="Montserrat"/>
              </a:defRPr>
            </a:lvl7pPr>
            <a:lvl8pPr lvl="7" indent="0" rtl="0">
              <a:lnSpc>
                <a:spcPct val="100000"/>
              </a:lnSpc>
              <a:spcBef>
                <a:spcPts val="0"/>
              </a:spcBef>
              <a:spcAft>
                <a:spcPts val="0"/>
              </a:spcAft>
              <a:buSzPts val="1400"/>
              <a:buFont typeface="Montserrat"/>
              <a:buNone/>
              <a:defRPr sz="1400">
                <a:latin typeface="Montserrat"/>
                <a:ea typeface="Montserrat"/>
                <a:cs typeface="Montserrat"/>
                <a:sym typeface="Montserrat"/>
              </a:defRPr>
            </a:lvl8pPr>
            <a:lvl9pPr lvl="8" indent="0" rtl="0">
              <a:lnSpc>
                <a:spcPct val="100000"/>
              </a:lnSpc>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95" name="Google Shape;195;p45"/>
          <p:cNvSpPr txBox="1">
            <a:spLocks noGrp="1"/>
          </p:cNvSpPr>
          <p:nvPr>
            <p:ph type="title" idx="2"/>
          </p:nvPr>
        </p:nvSpPr>
        <p:spPr>
          <a:xfrm>
            <a:off x="272644" y="1757477"/>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rgbClr val="FFFFFF"/>
              </a:buClr>
              <a:buSzPts val="1500"/>
              <a:buFont typeface="Montserrat SemiBold"/>
              <a:buNone/>
              <a:defRPr sz="1500" i="0" u="none" strike="noStrike" cap="none">
                <a:solidFill>
                  <a:srgbClr val="FFFFFF"/>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2pPr>
            <a:lvl3pPr lvl="2"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3pPr>
            <a:lvl4pPr lvl="3"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4pPr>
            <a:lvl5pPr lvl="4"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5pPr>
            <a:lvl6pPr lvl="5"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6pPr>
            <a:lvl7pPr lvl="6"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7pPr>
            <a:lvl8pPr lvl="7"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8pPr>
            <a:lvl9pPr lvl="8"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9pPr>
          </a:lstStyle>
          <a:p>
            <a:endParaRPr/>
          </a:p>
        </p:txBody>
      </p:sp>
      <p:sp>
        <p:nvSpPr>
          <p:cNvPr id="196" name="Google Shape;196;p45"/>
          <p:cNvSpPr txBox="1">
            <a:spLocks noGrp="1"/>
          </p:cNvSpPr>
          <p:nvPr>
            <p:ph type="title" idx="3"/>
          </p:nvPr>
        </p:nvSpPr>
        <p:spPr>
          <a:xfrm>
            <a:off x="4793513" y="2885190"/>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lt1"/>
              </a:buClr>
              <a:buSzPts val="1500"/>
              <a:buFont typeface="Montserrat SemiBold"/>
              <a:buNone/>
              <a:defRPr sz="1500" i="0" u="none" strike="noStrike" cap="none">
                <a:solidFill>
                  <a:schemeClr val="lt1"/>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SzPts val="1400"/>
              <a:buFont typeface="Montserrat"/>
              <a:buNone/>
              <a:defRPr sz="1400">
                <a:latin typeface="Montserrat"/>
                <a:ea typeface="Montserrat"/>
                <a:cs typeface="Montserrat"/>
                <a:sym typeface="Montserrat"/>
              </a:defRPr>
            </a:lvl2pPr>
            <a:lvl3pPr lvl="2" indent="0" rtl="0">
              <a:lnSpc>
                <a:spcPct val="100000"/>
              </a:lnSpc>
              <a:spcBef>
                <a:spcPts val="0"/>
              </a:spcBef>
              <a:spcAft>
                <a:spcPts val="0"/>
              </a:spcAft>
              <a:buSzPts val="1400"/>
              <a:buFont typeface="Montserrat"/>
              <a:buNone/>
              <a:defRPr sz="1400">
                <a:latin typeface="Montserrat"/>
                <a:ea typeface="Montserrat"/>
                <a:cs typeface="Montserrat"/>
                <a:sym typeface="Montserrat"/>
              </a:defRPr>
            </a:lvl3pPr>
            <a:lvl4pPr lvl="3" indent="0" rtl="0">
              <a:lnSpc>
                <a:spcPct val="100000"/>
              </a:lnSpc>
              <a:spcBef>
                <a:spcPts val="0"/>
              </a:spcBef>
              <a:spcAft>
                <a:spcPts val="0"/>
              </a:spcAft>
              <a:buSzPts val="1400"/>
              <a:buFont typeface="Montserrat"/>
              <a:buNone/>
              <a:defRPr sz="1400">
                <a:latin typeface="Montserrat"/>
                <a:ea typeface="Montserrat"/>
                <a:cs typeface="Montserrat"/>
                <a:sym typeface="Montserrat"/>
              </a:defRPr>
            </a:lvl4pPr>
            <a:lvl5pPr lvl="4" indent="0" rtl="0">
              <a:lnSpc>
                <a:spcPct val="100000"/>
              </a:lnSpc>
              <a:spcBef>
                <a:spcPts val="0"/>
              </a:spcBef>
              <a:spcAft>
                <a:spcPts val="0"/>
              </a:spcAft>
              <a:buSzPts val="1400"/>
              <a:buFont typeface="Montserrat"/>
              <a:buNone/>
              <a:defRPr sz="1400">
                <a:latin typeface="Montserrat"/>
                <a:ea typeface="Montserrat"/>
                <a:cs typeface="Montserrat"/>
                <a:sym typeface="Montserrat"/>
              </a:defRPr>
            </a:lvl5pPr>
            <a:lvl6pPr lvl="5" indent="0" rtl="0">
              <a:lnSpc>
                <a:spcPct val="100000"/>
              </a:lnSpc>
              <a:spcBef>
                <a:spcPts val="0"/>
              </a:spcBef>
              <a:spcAft>
                <a:spcPts val="0"/>
              </a:spcAft>
              <a:buSzPts val="1400"/>
              <a:buFont typeface="Montserrat"/>
              <a:buNone/>
              <a:defRPr sz="1400">
                <a:latin typeface="Montserrat"/>
                <a:ea typeface="Montserrat"/>
                <a:cs typeface="Montserrat"/>
                <a:sym typeface="Montserrat"/>
              </a:defRPr>
            </a:lvl6pPr>
            <a:lvl7pPr lvl="6" indent="0" rtl="0">
              <a:lnSpc>
                <a:spcPct val="100000"/>
              </a:lnSpc>
              <a:spcBef>
                <a:spcPts val="0"/>
              </a:spcBef>
              <a:spcAft>
                <a:spcPts val="0"/>
              </a:spcAft>
              <a:buSzPts val="1400"/>
              <a:buFont typeface="Montserrat"/>
              <a:buNone/>
              <a:defRPr sz="1400">
                <a:latin typeface="Montserrat"/>
                <a:ea typeface="Montserrat"/>
                <a:cs typeface="Montserrat"/>
                <a:sym typeface="Montserrat"/>
              </a:defRPr>
            </a:lvl7pPr>
            <a:lvl8pPr lvl="7" indent="0" rtl="0">
              <a:lnSpc>
                <a:spcPct val="100000"/>
              </a:lnSpc>
              <a:spcBef>
                <a:spcPts val="0"/>
              </a:spcBef>
              <a:spcAft>
                <a:spcPts val="0"/>
              </a:spcAft>
              <a:buSzPts val="1400"/>
              <a:buFont typeface="Montserrat"/>
              <a:buNone/>
              <a:defRPr sz="1400">
                <a:latin typeface="Montserrat"/>
                <a:ea typeface="Montserrat"/>
                <a:cs typeface="Montserrat"/>
                <a:sym typeface="Montserrat"/>
              </a:defRPr>
            </a:lvl8pPr>
            <a:lvl9pPr lvl="8" indent="0" rtl="0">
              <a:lnSpc>
                <a:spcPct val="100000"/>
              </a:lnSpc>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97" name="Google Shape;197;p45"/>
          <p:cNvSpPr txBox="1">
            <a:spLocks noGrp="1"/>
          </p:cNvSpPr>
          <p:nvPr>
            <p:ph type="body" idx="1"/>
          </p:nvPr>
        </p:nvSpPr>
        <p:spPr>
          <a:xfrm>
            <a:off x="4796893" y="1071998"/>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
        <p:nvSpPr>
          <p:cNvPr id="198" name="Google Shape;198;p45"/>
          <p:cNvSpPr txBox="1">
            <a:spLocks noGrp="1"/>
          </p:cNvSpPr>
          <p:nvPr>
            <p:ph type="body" idx="4"/>
          </p:nvPr>
        </p:nvSpPr>
        <p:spPr>
          <a:xfrm>
            <a:off x="4796893" y="3444270"/>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
        <p:nvSpPr>
          <p:cNvPr id="199" name="Google Shape;199;p45"/>
          <p:cNvSpPr txBox="1">
            <a:spLocks noGrp="1"/>
          </p:cNvSpPr>
          <p:nvPr>
            <p:ph type="body" idx="5"/>
          </p:nvPr>
        </p:nvSpPr>
        <p:spPr>
          <a:xfrm>
            <a:off x="270000" y="2302465"/>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100"/>
              </a:spcBef>
              <a:spcAft>
                <a:spcPts val="10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1 - Timeline finish">
  <p:cSld name="CUSTOM_5_1_1">
    <p:bg>
      <p:bgPr>
        <a:solidFill>
          <a:srgbClr val="3BA150"/>
        </a:solidFill>
        <a:effectLst/>
      </p:bgPr>
    </p:bg>
    <p:spTree>
      <p:nvGrpSpPr>
        <p:cNvPr id="1" name="Shape 200"/>
        <p:cNvGrpSpPr/>
        <p:nvPr/>
      </p:nvGrpSpPr>
      <p:grpSpPr>
        <a:xfrm>
          <a:off x="0" y="0"/>
          <a:ext cx="0" cy="0"/>
          <a:chOff x="0" y="0"/>
          <a:chExt cx="0" cy="0"/>
        </a:xfrm>
      </p:grpSpPr>
      <p:cxnSp>
        <p:nvCxnSpPr>
          <p:cNvPr id="201" name="Google Shape;201;p46"/>
          <p:cNvCxnSpPr>
            <a:endCxn id="202" idx="4"/>
          </p:cNvCxnSpPr>
          <p:nvPr/>
        </p:nvCxnSpPr>
        <p:spPr>
          <a:xfrm>
            <a:off x="4571963" y="-261373"/>
            <a:ext cx="0" cy="2764200"/>
          </a:xfrm>
          <a:prstGeom prst="straightConnector1">
            <a:avLst/>
          </a:prstGeom>
          <a:noFill/>
          <a:ln w="9525" cap="flat" cmpd="sng">
            <a:solidFill>
              <a:srgbClr val="FFFFFF"/>
            </a:solidFill>
            <a:prstDash val="solid"/>
            <a:round/>
            <a:headEnd type="none" w="med" len="med"/>
            <a:tailEnd type="none" w="med" len="med"/>
          </a:ln>
        </p:spPr>
      </p:cxnSp>
      <p:sp>
        <p:nvSpPr>
          <p:cNvPr id="203" name="Google Shape;203;p46"/>
          <p:cNvSpPr txBox="1">
            <a:spLocks noGrp="1"/>
          </p:cNvSpPr>
          <p:nvPr>
            <p:ph type="title"/>
          </p:nvPr>
        </p:nvSpPr>
        <p:spPr>
          <a:xfrm>
            <a:off x="270000" y="809302"/>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rgbClr val="FFFFFF"/>
              </a:buClr>
              <a:buSzPts val="1400"/>
              <a:buFont typeface="Montserrat SemiBold"/>
              <a:buNone/>
              <a:defRPr sz="1400" i="0" u="none" strike="noStrike" cap="none">
                <a:solidFill>
                  <a:srgbClr val="FFFFFF"/>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2pPr>
            <a:lvl3pPr lvl="2"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3pPr>
            <a:lvl4pPr lvl="3"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4pPr>
            <a:lvl5pPr lvl="4"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5pPr>
            <a:lvl6pPr lvl="5"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6pPr>
            <a:lvl7pPr lvl="6"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7pPr>
            <a:lvl8pPr lvl="7"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8pPr>
            <a:lvl9pPr lvl="8" indent="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9pPr>
          </a:lstStyle>
          <a:p>
            <a:endParaRPr/>
          </a:p>
        </p:txBody>
      </p:sp>
      <p:sp>
        <p:nvSpPr>
          <p:cNvPr id="204" name="Google Shape;204;p46"/>
          <p:cNvSpPr txBox="1">
            <a:spLocks noGrp="1"/>
          </p:cNvSpPr>
          <p:nvPr>
            <p:ph type="title" idx="2"/>
          </p:nvPr>
        </p:nvSpPr>
        <p:spPr>
          <a:xfrm>
            <a:off x="4793513" y="2057374"/>
            <a:ext cx="3996600" cy="4728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SzPts val="1400"/>
              <a:buFont typeface="Montserrat SemiBold"/>
              <a:buNone/>
              <a:defRPr sz="1400"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2pPr>
            <a:lvl3pPr lvl="2"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3pPr>
            <a:lvl4pPr lvl="3"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4pPr>
            <a:lvl5pPr lvl="4"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5pPr>
            <a:lvl6pPr lvl="5"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6pPr>
            <a:lvl7pPr lvl="6"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7pPr>
            <a:lvl8pPr lvl="7"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8pPr>
            <a:lvl9pPr lvl="8" indent="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9pPr>
          </a:lstStyle>
          <a:p>
            <a:endParaRPr/>
          </a:p>
        </p:txBody>
      </p:sp>
      <p:sp>
        <p:nvSpPr>
          <p:cNvPr id="202" name="Google Shape;202;p46"/>
          <p:cNvSpPr/>
          <p:nvPr/>
        </p:nvSpPr>
        <p:spPr>
          <a:xfrm>
            <a:off x="4495163" y="2349227"/>
            <a:ext cx="153600" cy="153600"/>
          </a:xfrm>
          <a:prstGeom prst="ellipse">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05" name="Google Shape;205;p46"/>
          <p:cNvSpPr txBox="1">
            <a:spLocks noGrp="1"/>
          </p:cNvSpPr>
          <p:nvPr>
            <p:ph type="body" idx="1"/>
          </p:nvPr>
        </p:nvSpPr>
        <p:spPr>
          <a:xfrm>
            <a:off x="270000" y="1350640"/>
            <a:ext cx="3743400" cy="18048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1pPr>
            <a:lvl2pPr marL="914400" marR="0" lvl="1"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2pPr>
            <a:lvl3pPr marL="1371600" marR="0" lvl="2"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3pPr>
            <a:lvl4pPr marL="1828800" marR="0" lvl="3"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4pPr>
            <a:lvl5pPr marL="2286000" marR="0" lvl="4"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5pPr>
            <a:lvl6pPr marL="2743200" marR="0" lvl="5"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6pPr>
            <a:lvl7pPr marL="3200400" marR="0" lvl="6"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7pPr>
            <a:lvl8pPr marL="3657600" marR="0" lvl="7" indent="-292100" rtl="0">
              <a:lnSpc>
                <a:spcPct val="100000"/>
              </a:lnSpc>
              <a:spcBef>
                <a:spcPts val="100"/>
              </a:spcBef>
              <a:spcAft>
                <a:spcPts val="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8pPr>
            <a:lvl9pPr marL="4114800" marR="0" lvl="8" indent="-292100" rtl="0">
              <a:lnSpc>
                <a:spcPct val="100000"/>
              </a:lnSpc>
              <a:spcBef>
                <a:spcPts val="100"/>
              </a:spcBef>
              <a:spcAft>
                <a:spcPts val="100"/>
              </a:spcAft>
              <a:buClr>
                <a:srgbClr val="FFFFFF"/>
              </a:buClr>
              <a:buSzPts val="1000"/>
              <a:buFont typeface="Montserrat"/>
              <a:buChar char="→"/>
              <a:defRPr sz="1000" i="0" u="none" strike="noStrike" cap="none">
                <a:solidFill>
                  <a:srgbClr val="FFFFFF"/>
                </a:solidFill>
                <a:latin typeface="Montserrat"/>
                <a:ea typeface="Montserrat"/>
                <a:cs typeface="Montserrat"/>
                <a:sym typeface="Montserrat"/>
              </a:defRPr>
            </a:lvl9pPr>
          </a:lstStyle>
          <a:p>
            <a:endParaRPr/>
          </a:p>
        </p:txBody>
      </p:sp>
      <p:sp>
        <p:nvSpPr>
          <p:cNvPr id="206" name="Google Shape;206;p46"/>
          <p:cNvSpPr txBox="1">
            <a:spLocks noGrp="1"/>
          </p:cNvSpPr>
          <p:nvPr>
            <p:ph type="body" idx="3"/>
          </p:nvPr>
        </p:nvSpPr>
        <p:spPr>
          <a:xfrm>
            <a:off x="4796893" y="2605488"/>
            <a:ext cx="3743400" cy="1752000"/>
          </a:xfrm>
          <a:prstGeom prst="rect">
            <a:avLst/>
          </a:prstGeom>
          <a:noFill/>
          <a:ln>
            <a:noFill/>
          </a:ln>
        </p:spPr>
        <p:txBody>
          <a:bodyPr spcFirstLastPara="1" wrap="square" lIns="0" tIns="0" rIns="0" bIns="0" anchor="t"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2 - Map and column on colour">
  <p:cSld name="CUSTOM_4_1_1_1_1">
    <p:bg>
      <p:bgPr>
        <a:solidFill>
          <a:srgbClr val="3BA150"/>
        </a:solidFill>
        <a:effectLst/>
      </p:bgPr>
    </p:bg>
    <p:spTree>
      <p:nvGrpSpPr>
        <p:cNvPr id="1" name="Shape 207"/>
        <p:cNvGrpSpPr/>
        <p:nvPr/>
      </p:nvGrpSpPr>
      <p:grpSpPr>
        <a:xfrm>
          <a:off x="0" y="0"/>
          <a:ext cx="0" cy="0"/>
          <a:chOff x="0" y="0"/>
          <a:chExt cx="0" cy="0"/>
        </a:xfrm>
      </p:grpSpPr>
      <p:sp>
        <p:nvSpPr>
          <p:cNvPr id="208" name="Google Shape;208;p47"/>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pic>
        <p:nvPicPr>
          <p:cNvPr id="209" name="Google Shape;209;p47"/>
          <p:cNvPicPr preferRelativeResize="0"/>
          <p:nvPr/>
        </p:nvPicPr>
        <p:blipFill>
          <a:blip r:embed="rId2">
            <a:alphaModFix/>
          </a:blip>
          <a:stretch>
            <a:fillRect/>
          </a:stretch>
        </p:blipFill>
        <p:spPr>
          <a:xfrm>
            <a:off x="3443281" y="0"/>
            <a:ext cx="5699713" cy="4742618"/>
          </a:xfrm>
          <a:prstGeom prst="rect">
            <a:avLst/>
          </a:prstGeom>
          <a:noFill/>
          <a:ln>
            <a:noFill/>
          </a:ln>
        </p:spPr>
      </p:pic>
      <p:sp>
        <p:nvSpPr>
          <p:cNvPr id="210" name="Google Shape;210;p47"/>
          <p:cNvSpPr txBox="1">
            <a:spLocks noGrp="1"/>
          </p:cNvSpPr>
          <p:nvPr>
            <p:ph type="body" idx="1"/>
          </p:nvPr>
        </p:nvSpPr>
        <p:spPr>
          <a:xfrm>
            <a:off x="270000" y="731638"/>
            <a:ext cx="3743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 Screen and column on colour">
  <p:cSld name="SECTION_HEADER_1">
    <p:bg>
      <p:bgPr>
        <a:solidFill>
          <a:srgbClr val="3BA150"/>
        </a:solidFill>
        <a:effectLst/>
      </p:bgPr>
    </p:bg>
    <p:spTree>
      <p:nvGrpSpPr>
        <p:cNvPr id="1" name="Shape 211"/>
        <p:cNvGrpSpPr/>
        <p:nvPr/>
      </p:nvGrpSpPr>
      <p:grpSpPr>
        <a:xfrm>
          <a:off x="0" y="0"/>
          <a:ext cx="0" cy="0"/>
          <a:chOff x="0" y="0"/>
          <a:chExt cx="0" cy="0"/>
        </a:xfrm>
      </p:grpSpPr>
      <p:sp>
        <p:nvSpPr>
          <p:cNvPr id="212" name="Google Shape;212;p48"/>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13" name="Google Shape;213;p48"/>
          <p:cNvSpPr txBox="1">
            <a:spLocks noGrp="1"/>
          </p:cNvSpPr>
          <p:nvPr>
            <p:ph type="body" idx="1"/>
          </p:nvPr>
        </p:nvSpPr>
        <p:spPr>
          <a:xfrm>
            <a:off x="270000" y="731638"/>
            <a:ext cx="29430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4 - Tablet horizontal and column on colour">
  <p:cSld name="SECTION_HEADER_1_1_1">
    <p:bg>
      <p:bgPr>
        <a:solidFill>
          <a:srgbClr val="3BA150"/>
        </a:solidFill>
        <a:effectLst/>
      </p:bgPr>
    </p:bg>
    <p:spTree>
      <p:nvGrpSpPr>
        <p:cNvPr id="1" name="Shape 214"/>
        <p:cNvGrpSpPr/>
        <p:nvPr/>
      </p:nvGrpSpPr>
      <p:grpSpPr>
        <a:xfrm>
          <a:off x="0" y="0"/>
          <a:ext cx="0" cy="0"/>
          <a:chOff x="0" y="0"/>
          <a:chExt cx="0" cy="0"/>
        </a:xfrm>
      </p:grpSpPr>
      <p:sp>
        <p:nvSpPr>
          <p:cNvPr id="215" name="Google Shape;215;p49"/>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16" name="Google Shape;216;p49"/>
          <p:cNvSpPr txBox="1">
            <a:spLocks noGrp="1"/>
          </p:cNvSpPr>
          <p:nvPr>
            <p:ph type="body" idx="1"/>
          </p:nvPr>
        </p:nvSpPr>
        <p:spPr>
          <a:xfrm>
            <a:off x="270000" y="731638"/>
            <a:ext cx="3743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5 - Tablet landscape and column on colour">
  <p:cSld name="SECTION_HEADER_1_1_1_1">
    <p:bg>
      <p:bgPr>
        <a:solidFill>
          <a:srgbClr val="3BA150"/>
        </a:solidFill>
        <a:effectLst/>
      </p:bgPr>
    </p:bg>
    <p:spTree>
      <p:nvGrpSpPr>
        <p:cNvPr id="1" name="Shape 217"/>
        <p:cNvGrpSpPr/>
        <p:nvPr/>
      </p:nvGrpSpPr>
      <p:grpSpPr>
        <a:xfrm>
          <a:off x="0" y="0"/>
          <a:ext cx="0" cy="0"/>
          <a:chOff x="0" y="0"/>
          <a:chExt cx="0" cy="0"/>
        </a:xfrm>
      </p:grpSpPr>
      <p:sp>
        <p:nvSpPr>
          <p:cNvPr id="218" name="Google Shape;218;p50"/>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19" name="Google Shape;219;p50"/>
          <p:cNvSpPr txBox="1">
            <a:spLocks noGrp="1"/>
          </p:cNvSpPr>
          <p:nvPr>
            <p:ph type="body" idx="1"/>
          </p:nvPr>
        </p:nvSpPr>
        <p:spPr>
          <a:xfrm>
            <a:off x="270000" y="731638"/>
            <a:ext cx="2912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6 - Mobile phone and column on colour">
  <p:cSld name="SECTION_HEADER_1_1_1_1_1">
    <p:bg>
      <p:bgPr>
        <a:solidFill>
          <a:srgbClr val="3BA150"/>
        </a:solidFill>
        <a:effectLst/>
      </p:bgPr>
    </p:bg>
    <p:spTree>
      <p:nvGrpSpPr>
        <p:cNvPr id="1" name="Shape 220"/>
        <p:cNvGrpSpPr/>
        <p:nvPr/>
      </p:nvGrpSpPr>
      <p:grpSpPr>
        <a:xfrm>
          <a:off x="0" y="0"/>
          <a:ext cx="0" cy="0"/>
          <a:chOff x="0" y="0"/>
          <a:chExt cx="0" cy="0"/>
        </a:xfrm>
      </p:grpSpPr>
      <p:sp>
        <p:nvSpPr>
          <p:cNvPr id="221" name="Google Shape;221;p51"/>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22" name="Google Shape;222;p51"/>
          <p:cNvSpPr txBox="1">
            <a:spLocks noGrp="1"/>
          </p:cNvSpPr>
          <p:nvPr>
            <p:ph type="body" idx="1"/>
          </p:nvPr>
        </p:nvSpPr>
        <p:spPr>
          <a:xfrm>
            <a:off x="270000" y="731638"/>
            <a:ext cx="4763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7 Standard slides - Vision">
  <p:cSld name="SECTION_HEADER_1_1_1_1_1_2">
    <p:bg>
      <p:bgPr>
        <a:solidFill>
          <a:schemeClr val="accent2"/>
        </a:solidFill>
        <a:effectLst/>
      </p:bgPr>
    </p:bg>
    <p:spTree>
      <p:nvGrpSpPr>
        <p:cNvPr id="1" name="Shape 223"/>
        <p:cNvGrpSpPr/>
        <p:nvPr/>
      </p:nvGrpSpPr>
      <p:grpSpPr>
        <a:xfrm>
          <a:off x="0" y="0"/>
          <a:ext cx="0" cy="0"/>
          <a:chOff x="0" y="0"/>
          <a:chExt cx="0" cy="0"/>
        </a:xfrm>
      </p:grpSpPr>
      <p:pic>
        <p:nvPicPr>
          <p:cNvPr id="224" name="Google Shape;224;p52"/>
          <p:cNvPicPr preferRelativeResize="0"/>
          <p:nvPr/>
        </p:nvPicPr>
        <p:blipFill>
          <a:blip r:embed="rId2">
            <a:alphaModFix/>
          </a:blip>
          <a:stretch>
            <a:fillRect/>
          </a:stretch>
        </p:blipFill>
        <p:spPr>
          <a:xfrm>
            <a:off x="1991950" y="1256838"/>
            <a:ext cx="1903775" cy="1903775"/>
          </a:xfrm>
          <a:prstGeom prst="rect">
            <a:avLst/>
          </a:prstGeom>
          <a:noFill/>
          <a:ln>
            <a:noFill/>
          </a:ln>
        </p:spPr>
      </p:pic>
      <p:sp>
        <p:nvSpPr>
          <p:cNvPr id="225" name="Google Shape;225;p52"/>
          <p:cNvSpPr txBox="1"/>
          <p:nvPr/>
        </p:nvSpPr>
        <p:spPr>
          <a:xfrm>
            <a:off x="2247750" y="1937813"/>
            <a:ext cx="4786200" cy="909000"/>
          </a:xfrm>
          <a:prstGeom prst="rect">
            <a:avLst/>
          </a:prstGeom>
          <a:noFill/>
          <a:ln>
            <a:noFill/>
          </a:ln>
        </p:spPr>
        <p:txBody>
          <a:bodyPr spcFirstLastPara="1" wrap="square" lIns="45725" tIns="45725" rIns="45725" bIns="45725" anchor="ctr" anchorCtr="0">
            <a:noAutofit/>
          </a:bodyPr>
          <a:lstStyle/>
          <a:p>
            <a:pPr marL="0" lvl="0" indent="0" algn="l" rtl="0">
              <a:lnSpc>
                <a:spcPct val="90000"/>
              </a:lnSpc>
              <a:spcBef>
                <a:spcPts val="100"/>
              </a:spcBef>
              <a:spcAft>
                <a:spcPts val="0"/>
              </a:spcAft>
              <a:buNone/>
            </a:pPr>
            <a:r>
              <a:rPr lang="es" sz="3000" b="1">
                <a:solidFill>
                  <a:srgbClr val="001E62"/>
                </a:solidFill>
                <a:latin typeface="Montserrat"/>
                <a:ea typeface="Montserrat"/>
                <a:cs typeface="Montserrat"/>
                <a:sym typeface="Montserrat"/>
              </a:rPr>
              <a:t>perfect hair &amp;</a:t>
            </a:r>
            <a:endParaRPr sz="3000" b="1">
              <a:solidFill>
                <a:srgbClr val="001E62"/>
              </a:solidFill>
              <a:latin typeface="Montserrat"/>
              <a:ea typeface="Montserrat"/>
              <a:cs typeface="Montserrat"/>
              <a:sym typeface="Montserrat"/>
            </a:endParaRPr>
          </a:p>
          <a:p>
            <a:pPr marL="0" lvl="0" indent="0" algn="l" rtl="0">
              <a:lnSpc>
                <a:spcPct val="90000"/>
              </a:lnSpc>
              <a:spcBef>
                <a:spcPts val="100"/>
              </a:spcBef>
              <a:spcAft>
                <a:spcPts val="0"/>
              </a:spcAft>
              <a:buNone/>
            </a:pPr>
            <a:r>
              <a:rPr lang="es" sz="3000" b="1">
                <a:solidFill>
                  <a:srgbClr val="001E62"/>
                </a:solidFill>
                <a:latin typeface="Montserrat"/>
                <a:ea typeface="Montserrat"/>
                <a:cs typeface="Montserrat"/>
                <a:sym typeface="Montserrat"/>
              </a:rPr>
              <a:t>     beauty experience</a:t>
            </a:r>
            <a:endParaRPr sz="3000" b="1">
              <a:solidFill>
                <a:srgbClr val="001E62"/>
              </a:solidFill>
              <a:latin typeface="Montserrat"/>
              <a:ea typeface="Montserrat"/>
              <a:cs typeface="Montserrat"/>
              <a:sym typeface="Montserrat"/>
            </a:endParaRPr>
          </a:p>
        </p:txBody>
      </p:sp>
      <p:sp>
        <p:nvSpPr>
          <p:cNvPr id="226" name="Google Shape;226;p52"/>
          <p:cNvSpPr txBox="1"/>
          <p:nvPr/>
        </p:nvSpPr>
        <p:spPr>
          <a:xfrm>
            <a:off x="3162150" y="1657350"/>
            <a:ext cx="2720700" cy="317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s" sz="1000">
                <a:solidFill>
                  <a:schemeClr val="dk1"/>
                </a:solidFill>
                <a:latin typeface="Montserrat"/>
                <a:ea typeface="Montserrat"/>
                <a:cs typeface="Montserrat"/>
                <a:sym typeface="Montserrat"/>
              </a:rPr>
              <a:t>Our mission is to create the</a:t>
            </a:r>
            <a:endParaRPr sz="1000">
              <a:solidFill>
                <a:schemeClr val="dk1"/>
              </a:solidFill>
              <a:latin typeface="Montserrat"/>
              <a:ea typeface="Montserrat"/>
              <a:cs typeface="Montserrat"/>
              <a:sym typeface="Montserrat"/>
            </a:endParaRPr>
          </a:p>
        </p:txBody>
      </p:sp>
      <p:sp>
        <p:nvSpPr>
          <p:cNvPr id="227" name="Google Shape;227;p52"/>
          <p:cNvSpPr txBox="1"/>
          <p:nvPr/>
        </p:nvSpPr>
        <p:spPr>
          <a:xfrm>
            <a:off x="3162150" y="2867025"/>
            <a:ext cx="2720700" cy="317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s" sz="1000">
                <a:solidFill>
                  <a:schemeClr val="dk1"/>
                </a:solidFill>
                <a:latin typeface="Montserrat"/>
                <a:ea typeface="Montserrat"/>
                <a:cs typeface="Montserrat"/>
                <a:sym typeface="Montserrat"/>
              </a:rPr>
              <a:t>by </a:t>
            </a:r>
            <a:r>
              <a:rPr lang="es" sz="1000" b="1">
                <a:solidFill>
                  <a:schemeClr val="dk1"/>
                </a:solidFill>
                <a:latin typeface="Montserrat"/>
                <a:ea typeface="Montserrat"/>
                <a:cs typeface="Montserrat"/>
                <a:sym typeface="Montserrat"/>
              </a:rPr>
              <a:t>seamlessly</a:t>
            </a:r>
            <a:r>
              <a:rPr lang="es" sz="1000">
                <a:solidFill>
                  <a:schemeClr val="dk1"/>
                </a:solidFill>
                <a:latin typeface="Montserrat"/>
                <a:ea typeface="Montserrat"/>
                <a:cs typeface="Montserrat"/>
                <a:sym typeface="Montserrat"/>
              </a:rPr>
              <a:t> connecting consumers</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r>
              <a:rPr lang="es" sz="1000">
                <a:solidFill>
                  <a:schemeClr val="dk1"/>
                </a:solidFill>
                <a:latin typeface="Montserrat"/>
                <a:ea typeface="Montserrat"/>
                <a:cs typeface="Montserrat"/>
                <a:sym typeface="Montserrat"/>
              </a:rPr>
              <a:t>with the </a:t>
            </a:r>
            <a:r>
              <a:rPr lang="es" sz="1000" b="1">
                <a:solidFill>
                  <a:schemeClr val="dk1"/>
                </a:solidFill>
                <a:latin typeface="Montserrat"/>
                <a:ea typeface="Montserrat"/>
                <a:cs typeface="Montserrat"/>
                <a:sym typeface="Montserrat"/>
              </a:rPr>
              <a:t>right</a:t>
            </a:r>
            <a:r>
              <a:rPr lang="es" sz="1000">
                <a:solidFill>
                  <a:schemeClr val="dk1"/>
                </a:solidFill>
                <a:latin typeface="Montserrat"/>
                <a:ea typeface="Montserrat"/>
                <a:cs typeface="Montserrat"/>
                <a:sym typeface="Montserrat"/>
              </a:rPr>
              <a:t> expert 24 hours a day,</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r>
              <a:rPr lang="es" sz="1000">
                <a:solidFill>
                  <a:schemeClr val="dk1"/>
                </a:solidFill>
                <a:latin typeface="Montserrat"/>
                <a:ea typeface="Montserrat"/>
                <a:cs typeface="Montserrat"/>
                <a:sym typeface="Montserrat"/>
              </a:rPr>
              <a:t>7 days a week.</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6 - Mobile phone and column on colour 1">
  <p:cSld name="SECTION_HEADER_1_1_1_1_1_1">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30" name="Google Shape;230;p53"/>
          <p:cNvSpPr txBox="1">
            <a:spLocks noGrp="1"/>
          </p:cNvSpPr>
          <p:nvPr>
            <p:ph type="body" idx="1"/>
          </p:nvPr>
        </p:nvSpPr>
        <p:spPr>
          <a:xfrm>
            <a:off x="270000" y="731638"/>
            <a:ext cx="4763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6 - Mobile phone and column on colour 1 1">
  <p:cSld name="SECTION_HEADER_1_1_1_1_1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54"/>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33" name="Google Shape;233;p54"/>
          <p:cNvSpPr txBox="1">
            <a:spLocks noGrp="1"/>
          </p:cNvSpPr>
          <p:nvPr>
            <p:ph type="body" idx="1"/>
          </p:nvPr>
        </p:nvSpPr>
        <p:spPr>
          <a:xfrm>
            <a:off x="270000" y="731638"/>
            <a:ext cx="4763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6 - Mobile phone and column on colour 1 1 1">
  <p:cSld name="SECTION_HEADER_1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55"/>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SzPts val="1800"/>
              <a:buFont typeface="Montserrat SemiBold"/>
              <a:buNone/>
              <a:defRPr i="0" u="none" strike="noStrike" cap="none">
                <a:latin typeface="Montserrat SemiBold"/>
                <a:ea typeface="Montserrat SemiBold"/>
                <a:cs typeface="Montserrat SemiBold"/>
                <a:sym typeface="Montserrat SemiBold"/>
              </a:defRPr>
            </a:lvl1pPr>
            <a:lvl2pPr lvl="1"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indent="0" rtl="0">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a:endParaRPr/>
          </a:p>
        </p:txBody>
      </p:sp>
      <p:sp>
        <p:nvSpPr>
          <p:cNvPr id="236" name="Google Shape;236;p55"/>
          <p:cNvSpPr txBox="1">
            <a:spLocks noGrp="1"/>
          </p:cNvSpPr>
          <p:nvPr>
            <p:ph type="body" idx="1"/>
          </p:nvPr>
        </p:nvSpPr>
        <p:spPr>
          <a:xfrm>
            <a:off x="270000" y="731638"/>
            <a:ext cx="4763400" cy="4066200"/>
          </a:xfrm>
          <a:prstGeom prst="rect">
            <a:avLst/>
          </a:prstGeom>
          <a:noFill/>
          <a:ln>
            <a:noFill/>
          </a:ln>
        </p:spPr>
        <p:txBody>
          <a:bodyPr spcFirstLastPara="1" wrap="square" lIns="0" tIns="0" rIns="0" bIns="0" anchor="ctr" anchorCtr="0">
            <a:noAutofit/>
          </a:bodyPr>
          <a:lstStyle>
            <a:lvl1pPr marL="457200" marR="0" lvl="0"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00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7 - Title slide 1">
  <p:cSld name="CUSTOM_3_1_1_1_1_1_1_2">
    <p:spTree>
      <p:nvGrpSpPr>
        <p:cNvPr id="1" name="Shape 237"/>
        <p:cNvGrpSpPr/>
        <p:nvPr/>
      </p:nvGrpSpPr>
      <p:grpSpPr>
        <a:xfrm>
          <a:off x="0" y="0"/>
          <a:ext cx="0" cy="0"/>
          <a:chOff x="0" y="0"/>
          <a:chExt cx="0" cy="0"/>
        </a:xfrm>
      </p:grpSpPr>
      <p:pic>
        <p:nvPicPr>
          <p:cNvPr id="238" name="Google Shape;238;p56"/>
          <p:cNvPicPr preferRelativeResize="0"/>
          <p:nvPr/>
        </p:nvPicPr>
        <p:blipFill rotWithShape="1">
          <a:blip r:embed="rId2">
            <a:alphaModFix/>
          </a:blip>
          <a:srcRect t="9" b="9"/>
          <a:stretch/>
        </p:blipFill>
        <p:spPr>
          <a:xfrm>
            <a:off x="-2" y="0"/>
            <a:ext cx="9144000" cy="5142631"/>
          </a:xfrm>
          <a:prstGeom prst="rect">
            <a:avLst/>
          </a:prstGeom>
          <a:noFill/>
          <a:ln>
            <a:noFill/>
          </a:ln>
        </p:spPr>
      </p:pic>
      <p:pic>
        <p:nvPicPr>
          <p:cNvPr id="239" name="Google Shape;239;p56"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40" name="Google Shape;240;p56"/>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8 - Title slide 2">
  <p:cSld name="CUSTOM_3_1_1_1_1_1_1_3">
    <p:spTree>
      <p:nvGrpSpPr>
        <p:cNvPr id="1" name="Shape 241"/>
        <p:cNvGrpSpPr/>
        <p:nvPr/>
      </p:nvGrpSpPr>
      <p:grpSpPr>
        <a:xfrm>
          <a:off x="0" y="0"/>
          <a:ext cx="0" cy="0"/>
          <a:chOff x="0" y="0"/>
          <a:chExt cx="0" cy="0"/>
        </a:xfrm>
      </p:grpSpPr>
      <p:pic>
        <p:nvPicPr>
          <p:cNvPr id="242" name="Google Shape;242;p57"/>
          <p:cNvPicPr preferRelativeResize="0"/>
          <p:nvPr/>
        </p:nvPicPr>
        <p:blipFill rotWithShape="1">
          <a:blip r:embed="rId2">
            <a:alphaModFix/>
          </a:blip>
          <a:srcRect/>
          <a:stretch/>
        </p:blipFill>
        <p:spPr>
          <a:xfrm>
            <a:off x="-2" y="0"/>
            <a:ext cx="9142397" cy="5142633"/>
          </a:xfrm>
          <a:prstGeom prst="rect">
            <a:avLst/>
          </a:prstGeom>
          <a:noFill/>
          <a:ln>
            <a:noFill/>
          </a:ln>
        </p:spPr>
      </p:pic>
      <p:pic>
        <p:nvPicPr>
          <p:cNvPr id="243" name="Google Shape;243;p57"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44" name="Google Shape;244;p57"/>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8 - Title slide 2 1">
  <p:cSld name="CUSTOM_3_1_1_1_1_1_1_3_1">
    <p:spTree>
      <p:nvGrpSpPr>
        <p:cNvPr id="1" name="Shape 245"/>
        <p:cNvGrpSpPr/>
        <p:nvPr/>
      </p:nvGrpSpPr>
      <p:grpSpPr>
        <a:xfrm>
          <a:off x="0" y="0"/>
          <a:ext cx="0" cy="0"/>
          <a:chOff x="0" y="0"/>
          <a:chExt cx="0" cy="0"/>
        </a:xfrm>
      </p:grpSpPr>
      <p:pic>
        <p:nvPicPr>
          <p:cNvPr id="246" name="Google Shape;246;p58"/>
          <p:cNvPicPr preferRelativeResize="0"/>
          <p:nvPr/>
        </p:nvPicPr>
        <p:blipFill rotWithShape="1">
          <a:blip r:embed="rId2">
            <a:alphaModFix/>
          </a:blip>
          <a:srcRect/>
          <a:stretch/>
        </p:blipFill>
        <p:spPr>
          <a:xfrm>
            <a:off x="-2" y="0"/>
            <a:ext cx="9142397" cy="5142633"/>
          </a:xfrm>
          <a:prstGeom prst="rect">
            <a:avLst/>
          </a:prstGeom>
          <a:noFill/>
          <a:ln>
            <a:noFill/>
          </a:ln>
        </p:spPr>
      </p:pic>
      <p:pic>
        <p:nvPicPr>
          <p:cNvPr id="247" name="Google Shape;247;p58"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48" name="Google Shape;248;p58"/>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9 - Title slide 3">
  <p:cSld name="CUSTOM_3_1_1_1_1">
    <p:spTree>
      <p:nvGrpSpPr>
        <p:cNvPr id="1" name="Shape 249"/>
        <p:cNvGrpSpPr/>
        <p:nvPr/>
      </p:nvGrpSpPr>
      <p:grpSpPr>
        <a:xfrm>
          <a:off x="0" y="0"/>
          <a:ext cx="0" cy="0"/>
          <a:chOff x="0" y="0"/>
          <a:chExt cx="0" cy="0"/>
        </a:xfrm>
      </p:grpSpPr>
      <p:pic>
        <p:nvPicPr>
          <p:cNvPr id="250" name="Google Shape;250;p59"/>
          <p:cNvPicPr preferRelativeResize="0"/>
          <p:nvPr/>
        </p:nvPicPr>
        <p:blipFill rotWithShape="1">
          <a:blip r:embed="rId2">
            <a:alphaModFix/>
          </a:blip>
          <a:srcRect t="9" b="9"/>
          <a:stretch/>
        </p:blipFill>
        <p:spPr>
          <a:xfrm>
            <a:off x="-2" y="0"/>
            <a:ext cx="9144000" cy="5142631"/>
          </a:xfrm>
          <a:prstGeom prst="rect">
            <a:avLst/>
          </a:prstGeom>
          <a:noFill/>
          <a:ln>
            <a:noFill/>
          </a:ln>
        </p:spPr>
      </p:pic>
      <p:pic>
        <p:nvPicPr>
          <p:cNvPr id="251" name="Google Shape;251;p59"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52" name="Google Shape;252;p59"/>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0 - Title slide 4">
  <p:cSld name="CUSTOM_3_1_1_1_1_1">
    <p:spTree>
      <p:nvGrpSpPr>
        <p:cNvPr id="1" name="Shape 253"/>
        <p:cNvGrpSpPr/>
        <p:nvPr/>
      </p:nvGrpSpPr>
      <p:grpSpPr>
        <a:xfrm>
          <a:off x="0" y="0"/>
          <a:ext cx="0" cy="0"/>
          <a:chOff x="0" y="0"/>
          <a:chExt cx="0" cy="0"/>
        </a:xfrm>
      </p:grpSpPr>
      <p:pic>
        <p:nvPicPr>
          <p:cNvPr id="254" name="Google Shape;254;p60"/>
          <p:cNvPicPr preferRelativeResize="0"/>
          <p:nvPr/>
        </p:nvPicPr>
        <p:blipFill rotWithShape="1">
          <a:blip r:embed="rId2">
            <a:alphaModFix/>
          </a:blip>
          <a:srcRect/>
          <a:stretch/>
        </p:blipFill>
        <p:spPr>
          <a:xfrm>
            <a:off x="-2" y="0"/>
            <a:ext cx="9142397" cy="5142633"/>
          </a:xfrm>
          <a:prstGeom prst="rect">
            <a:avLst/>
          </a:prstGeom>
          <a:noFill/>
          <a:ln>
            <a:noFill/>
          </a:ln>
        </p:spPr>
      </p:pic>
      <p:pic>
        <p:nvPicPr>
          <p:cNvPr id="255" name="Google Shape;255;p60"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56" name="Google Shape;256;p60"/>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1 - Title slide 5">
  <p:cSld name="CUSTOM_3_1_1_1_2">
    <p:spTree>
      <p:nvGrpSpPr>
        <p:cNvPr id="1" name="Shape 257"/>
        <p:cNvGrpSpPr/>
        <p:nvPr/>
      </p:nvGrpSpPr>
      <p:grpSpPr>
        <a:xfrm>
          <a:off x="0" y="0"/>
          <a:ext cx="0" cy="0"/>
          <a:chOff x="0" y="0"/>
          <a:chExt cx="0" cy="0"/>
        </a:xfrm>
      </p:grpSpPr>
      <p:pic>
        <p:nvPicPr>
          <p:cNvPr id="258" name="Google Shape;258;p61"/>
          <p:cNvPicPr preferRelativeResize="0"/>
          <p:nvPr/>
        </p:nvPicPr>
        <p:blipFill rotWithShape="1">
          <a:blip r:embed="rId2">
            <a:alphaModFix/>
          </a:blip>
          <a:srcRect/>
          <a:stretch/>
        </p:blipFill>
        <p:spPr>
          <a:xfrm>
            <a:off x="798" y="406"/>
            <a:ext cx="9142397" cy="5142633"/>
          </a:xfrm>
          <a:prstGeom prst="rect">
            <a:avLst/>
          </a:prstGeom>
          <a:noFill/>
          <a:ln>
            <a:noFill/>
          </a:ln>
        </p:spPr>
      </p:pic>
      <p:pic>
        <p:nvPicPr>
          <p:cNvPr id="259" name="Google Shape;259;p61"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60" name="Google Shape;260;p61"/>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2 - Title slide 6">
  <p:cSld name="CUSTOM_3_1_1_1_1_1_1_1_1">
    <p:spTree>
      <p:nvGrpSpPr>
        <p:cNvPr id="1" name="Shape 261"/>
        <p:cNvGrpSpPr/>
        <p:nvPr/>
      </p:nvGrpSpPr>
      <p:grpSpPr>
        <a:xfrm>
          <a:off x="0" y="0"/>
          <a:ext cx="0" cy="0"/>
          <a:chOff x="0" y="0"/>
          <a:chExt cx="0" cy="0"/>
        </a:xfrm>
      </p:grpSpPr>
      <p:pic>
        <p:nvPicPr>
          <p:cNvPr id="262" name="Google Shape;262;p62"/>
          <p:cNvPicPr preferRelativeResize="0"/>
          <p:nvPr/>
        </p:nvPicPr>
        <p:blipFill rotWithShape="1">
          <a:blip r:embed="rId2">
            <a:alphaModFix/>
          </a:blip>
          <a:srcRect/>
          <a:stretch/>
        </p:blipFill>
        <p:spPr>
          <a:xfrm>
            <a:off x="-2" y="0"/>
            <a:ext cx="9142397" cy="5142633"/>
          </a:xfrm>
          <a:prstGeom prst="rect">
            <a:avLst/>
          </a:prstGeom>
          <a:noFill/>
          <a:ln>
            <a:noFill/>
          </a:ln>
        </p:spPr>
      </p:pic>
      <p:pic>
        <p:nvPicPr>
          <p:cNvPr id="263" name="Google Shape;263;p62"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64" name="Google Shape;264;p62"/>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2 - Title slide 6 1">
  <p:cSld name="CUSTOM_3_1_1_1_1_1_1_1_1_1">
    <p:spTree>
      <p:nvGrpSpPr>
        <p:cNvPr id="1" name="Shape 265"/>
        <p:cNvGrpSpPr/>
        <p:nvPr/>
      </p:nvGrpSpPr>
      <p:grpSpPr>
        <a:xfrm>
          <a:off x="0" y="0"/>
          <a:ext cx="0" cy="0"/>
          <a:chOff x="0" y="0"/>
          <a:chExt cx="0" cy="0"/>
        </a:xfrm>
      </p:grpSpPr>
      <p:pic>
        <p:nvPicPr>
          <p:cNvPr id="266" name="Google Shape;266;p63"/>
          <p:cNvPicPr preferRelativeResize="0"/>
          <p:nvPr/>
        </p:nvPicPr>
        <p:blipFill rotWithShape="1">
          <a:blip r:embed="rId2">
            <a:alphaModFix/>
          </a:blip>
          <a:srcRect/>
          <a:stretch/>
        </p:blipFill>
        <p:spPr>
          <a:xfrm>
            <a:off x="-2" y="0"/>
            <a:ext cx="9142397" cy="5142633"/>
          </a:xfrm>
          <a:prstGeom prst="rect">
            <a:avLst/>
          </a:prstGeom>
          <a:noFill/>
          <a:ln>
            <a:noFill/>
          </a:ln>
        </p:spPr>
      </p:pic>
      <p:pic>
        <p:nvPicPr>
          <p:cNvPr id="267" name="Google Shape;267;p63" descr="Treatwell_Logotype_White_RGB-01.png"/>
          <p:cNvPicPr preferRelativeResize="0"/>
          <p:nvPr/>
        </p:nvPicPr>
        <p:blipFill>
          <a:blip r:embed="rId3">
            <a:alphaModFix/>
          </a:blip>
          <a:stretch>
            <a:fillRect/>
          </a:stretch>
        </p:blipFill>
        <p:spPr>
          <a:xfrm>
            <a:off x="8137409" y="162348"/>
            <a:ext cx="839083" cy="336673"/>
          </a:xfrm>
          <a:prstGeom prst="rect">
            <a:avLst/>
          </a:prstGeom>
          <a:noFill/>
          <a:ln>
            <a:noFill/>
          </a:ln>
        </p:spPr>
      </p:pic>
      <p:sp>
        <p:nvSpPr>
          <p:cNvPr id="268" name="Google Shape;268;p63"/>
          <p:cNvSpPr txBox="1">
            <a:spLocks noGrp="1"/>
          </p:cNvSpPr>
          <p:nvPr>
            <p:ph type="title"/>
          </p:nvPr>
        </p:nvSpPr>
        <p:spPr>
          <a:xfrm>
            <a:off x="254550" y="1861048"/>
            <a:ext cx="4368600" cy="1422300"/>
          </a:xfrm>
          <a:prstGeom prst="rect">
            <a:avLst/>
          </a:prstGeom>
        </p:spPr>
        <p:txBody>
          <a:bodyPr spcFirstLastPara="1" wrap="square" lIns="0" tIns="0" rIns="0" bIns="0"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image" Target="../media/image2.png"/><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A5434"/>
        </a:solidFill>
        <a:effectLst/>
      </p:bgPr>
    </p:bg>
    <p:spTree>
      <p:nvGrpSpPr>
        <p:cNvPr id="1" name="Shape 54"/>
        <p:cNvGrpSpPr/>
        <p:nvPr/>
      </p:nvGrpSpPr>
      <p:grpSpPr>
        <a:xfrm>
          <a:off x="0" y="0"/>
          <a:ext cx="0" cy="0"/>
          <a:chOff x="0" y="0"/>
          <a:chExt cx="0" cy="0"/>
        </a:xfrm>
      </p:grpSpPr>
      <p:pic>
        <p:nvPicPr>
          <p:cNvPr id="55" name="Google Shape;55;p14" descr="Treatwell_Logotype_White_RGB-01.png"/>
          <p:cNvPicPr preferRelativeResize="0"/>
          <p:nvPr/>
        </p:nvPicPr>
        <p:blipFill>
          <a:blip r:embed="rId51">
            <a:alphaModFix/>
          </a:blip>
          <a:stretch>
            <a:fillRect/>
          </a:stretch>
        </p:blipFill>
        <p:spPr>
          <a:xfrm>
            <a:off x="8137409" y="162348"/>
            <a:ext cx="839083" cy="336673"/>
          </a:xfrm>
          <a:prstGeom prst="rect">
            <a:avLst/>
          </a:prstGeom>
          <a:noFill/>
          <a:ln>
            <a:noFill/>
          </a:ln>
        </p:spPr>
      </p:pic>
      <p:sp>
        <p:nvSpPr>
          <p:cNvPr id="56" name="Google Shape;56;p14"/>
          <p:cNvSpPr txBox="1">
            <a:spLocks noGrp="1"/>
          </p:cNvSpPr>
          <p:nvPr>
            <p:ph type="title"/>
          </p:nvPr>
        </p:nvSpPr>
        <p:spPr>
          <a:xfrm>
            <a:off x="272065" y="118164"/>
            <a:ext cx="7608600" cy="472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chemeClr val="lt1"/>
              </a:buClr>
              <a:buSzPts val="1800"/>
              <a:buFont typeface="Montserrat SemiBold"/>
              <a:buNone/>
              <a:defRPr sz="1800" i="0" u="none" strike="noStrike" cap="none">
                <a:solidFill>
                  <a:schemeClr val="lt1"/>
                </a:solidFill>
                <a:latin typeface="Montserrat SemiBold"/>
                <a:ea typeface="Montserrat SemiBold"/>
                <a:cs typeface="Montserrat SemiBold"/>
                <a:sym typeface="Montserrat SemiBold"/>
              </a:defRPr>
            </a:lvl1pPr>
            <a:lvl2pPr lvl="1"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indent="0" rtl="0">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57" name="Google Shape;57;p14"/>
          <p:cNvSpPr txBox="1">
            <a:spLocks noGrp="1"/>
          </p:cNvSpPr>
          <p:nvPr>
            <p:ph type="body" idx="1"/>
          </p:nvPr>
        </p:nvSpPr>
        <p:spPr>
          <a:xfrm>
            <a:off x="270000" y="574050"/>
            <a:ext cx="5263200" cy="4224000"/>
          </a:xfrm>
          <a:prstGeom prst="rect">
            <a:avLst/>
          </a:prstGeom>
          <a:noFill/>
          <a:ln>
            <a:noFill/>
          </a:ln>
        </p:spPr>
        <p:txBody>
          <a:bodyPr spcFirstLastPara="1" wrap="square" lIns="0" tIns="0" rIns="0" bIns="54000" anchor="ctr" anchorCtr="0">
            <a:noAutofit/>
          </a:bodyPr>
          <a:lstStyle>
            <a:lvl1pPr marL="457200" marR="0" lvl="0" indent="-292100" rtl="0">
              <a:lnSpc>
                <a:spcPct val="113000"/>
              </a:lnSpc>
              <a:spcBef>
                <a:spcPts val="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1pPr>
            <a:lvl2pPr marL="914400" marR="0" lvl="1"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2pPr>
            <a:lvl3pPr marL="1371600" marR="0" lvl="2"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3pPr>
            <a:lvl4pPr marL="1828800" marR="0" lvl="3"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4pPr>
            <a:lvl5pPr marL="2286000" marR="0" lvl="4"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5pPr>
            <a:lvl6pPr marL="2743200" marR="0" lvl="5"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92100" rtl="0">
              <a:lnSpc>
                <a:spcPct val="113000"/>
              </a:lnSpc>
              <a:spcBef>
                <a:spcPts val="1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8pPr>
            <a:lvl9pPr marL="4114800" marR="0" lvl="8" indent="-292100" rtl="0">
              <a:lnSpc>
                <a:spcPct val="113000"/>
              </a:lnSpc>
              <a:spcBef>
                <a:spcPts val="100"/>
              </a:spcBef>
              <a:spcAft>
                <a:spcPts val="10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70">
          <p15:clr>
            <a:srgbClr val="666666"/>
          </p15:clr>
        </p15:guide>
        <p15:guide id="2" pos="170">
          <p15:clr>
            <a:srgbClr val="666666"/>
          </p15:clr>
        </p15:guide>
        <p15:guide id="3" pos="5590">
          <p15:clr>
            <a:srgbClr val="666666"/>
          </p15:clr>
        </p15:guide>
        <p15:guide id="4" orient="horz" pos="3070">
          <p15:clr>
            <a:srgbClr val="666666"/>
          </p15:clr>
        </p15:guide>
        <p15:guide id="5" pos="2880">
          <p15:clr>
            <a:srgbClr val="666666"/>
          </p15:clr>
        </p15:guide>
        <p15:guide id="6" orient="horz" pos="1620">
          <p15:clr>
            <a:srgbClr val="666666"/>
          </p15:clr>
        </p15:guide>
        <p15:guide id="7" pos="1525">
          <p15:clr>
            <a:srgbClr val="666666"/>
          </p15:clr>
        </p15:guide>
        <p15:guide id="8" pos="4235">
          <p15:clr>
            <a:srgbClr val="666666"/>
          </p15:clr>
        </p15:guide>
        <p15:guide id="9" orient="horz" pos="2345">
          <p15:clr>
            <a:srgbClr val="666666"/>
          </p15:clr>
        </p15:guide>
        <p15:guide id="10" orient="horz" pos="895">
          <p15:clr>
            <a:srgbClr val="666666"/>
          </p15:clr>
        </p15:guide>
        <p15:guide id="11" pos="1482">
          <p15:clr>
            <a:srgbClr val="666666"/>
          </p15:clr>
        </p15:guide>
        <p15:guide id="12" pos="1568">
          <p15:clr>
            <a:srgbClr val="666666"/>
          </p15:clr>
        </p15:guide>
        <p15:guide id="13" pos="2837">
          <p15:clr>
            <a:srgbClr val="666666"/>
          </p15:clr>
        </p15:guide>
        <p15:guide id="14" pos="2923">
          <p15:clr>
            <a:srgbClr val="666666"/>
          </p15:clr>
        </p15:guide>
        <p15:guide id="15" pos="4192">
          <p15:clr>
            <a:srgbClr val="666666"/>
          </p15:clr>
        </p15:guide>
        <p15:guide id="16" pos="4280">
          <p15:clr>
            <a:srgbClr val="666666"/>
          </p15:clr>
        </p15:guide>
        <p15:guide id="17" orient="horz" pos="1577">
          <p15:clr>
            <a:srgbClr val="666666"/>
          </p15:clr>
        </p15:guide>
        <p15:guide id="18" orient="horz" pos="1663">
          <p15:clr>
            <a:srgbClr val="666666"/>
          </p15:clr>
        </p15:guide>
        <p15:guide id="19" orient="horz" pos="852">
          <p15:clr>
            <a:srgbClr val="666666"/>
          </p15:clr>
        </p15:guide>
        <p15:guide id="20" orient="horz" pos="2302">
          <p15:clr>
            <a:srgbClr val="666666"/>
          </p15:clr>
        </p15:guide>
        <p15:guide id="21" orient="horz" pos="2388">
          <p15:clr>
            <a:srgbClr val="666666"/>
          </p15:clr>
        </p15:guide>
        <p15:guide id="22" pos="208">
          <p15:clr>
            <a:srgbClr val="666666"/>
          </p15:clr>
        </p15:guide>
        <p15:guide id="23" pos="5547">
          <p15:clr>
            <a:srgbClr val="666666"/>
          </p15:clr>
        </p15:guide>
        <p15:guide id="24" orient="horz" pos="213">
          <p15:clr>
            <a:srgbClr val="666666"/>
          </p15:clr>
        </p15:guide>
        <p15:guide id="25" orient="horz" pos="3027">
          <p15:clr>
            <a:srgbClr val="666666"/>
          </p15:clr>
        </p15:guide>
        <p15:guide id="26" pos="845">
          <p15:clr>
            <a:srgbClr val="666666"/>
          </p15:clr>
        </p15:guide>
        <p15:guide id="27" pos="4912">
          <p15:clr>
            <a:srgbClr val="666666"/>
          </p15:clr>
        </p15:guide>
        <p15:guide id="28" pos="2205">
          <p15:clr>
            <a:srgbClr val="666666"/>
          </p15:clr>
        </p15:guide>
        <p15:guide id="29" pos="3557">
          <p15:clr>
            <a:srgbClr val="666666"/>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64"/>
          <p:cNvSpPr txBox="1">
            <a:spLocks noGrp="1"/>
          </p:cNvSpPr>
          <p:nvPr>
            <p:ph type="title"/>
          </p:nvPr>
        </p:nvSpPr>
        <p:spPr>
          <a:xfrm>
            <a:off x="407700" y="1352025"/>
            <a:ext cx="7982700" cy="2301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s" dirty="0">
                <a:solidFill>
                  <a:schemeClr val="lt1"/>
                </a:solidFill>
              </a:rPr>
              <a:t>After Sales Project Specialist</a:t>
            </a:r>
            <a:endParaRPr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ctr" rtl="0">
              <a:spcBef>
                <a:spcPts val="0"/>
              </a:spcBef>
              <a:spcAft>
                <a:spcPts val="0"/>
              </a:spcAft>
              <a:buNone/>
            </a:pPr>
            <a:r>
              <a:rPr lang="es" sz="1800" dirty="0">
                <a:solidFill>
                  <a:schemeClr val="lt1"/>
                </a:solidFill>
              </a:rPr>
              <a:t>December 2022</a:t>
            </a:r>
            <a:endParaRPr sz="1800"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pic>
        <p:nvPicPr>
          <p:cNvPr id="280" name="Google Shape;280;p65"/>
          <p:cNvPicPr preferRelativeResize="0"/>
          <p:nvPr/>
        </p:nvPicPr>
        <p:blipFill>
          <a:blip r:embed="rId3">
            <a:alphaModFix/>
          </a:blip>
          <a:stretch>
            <a:fillRect/>
          </a:stretch>
        </p:blipFill>
        <p:spPr>
          <a:xfrm>
            <a:off x="394200" y="338850"/>
            <a:ext cx="3570575" cy="490750"/>
          </a:xfrm>
          <a:prstGeom prst="rect">
            <a:avLst/>
          </a:prstGeom>
          <a:noFill/>
          <a:ln>
            <a:noFill/>
          </a:ln>
        </p:spPr>
      </p:pic>
      <p:sp>
        <p:nvSpPr>
          <p:cNvPr id="281" name="Google Shape;281;p65"/>
          <p:cNvSpPr txBox="1">
            <a:spLocks noGrp="1"/>
          </p:cNvSpPr>
          <p:nvPr>
            <p:ph type="title" idx="4294967295"/>
          </p:nvPr>
        </p:nvSpPr>
        <p:spPr>
          <a:xfrm>
            <a:off x="1419086" y="1389179"/>
            <a:ext cx="6289200" cy="118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
              <a:t>Title slide</a:t>
            </a:r>
            <a:endParaRPr/>
          </a:p>
        </p:txBody>
      </p:sp>
      <p:sp>
        <p:nvSpPr>
          <p:cNvPr id="282" name="Google Shape;282;p65"/>
          <p:cNvSpPr txBox="1"/>
          <p:nvPr/>
        </p:nvSpPr>
        <p:spPr>
          <a:xfrm>
            <a:off x="394200" y="829600"/>
            <a:ext cx="8217900" cy="3983700"/>
          </a:xfrm>
          <a:prstGeom prst="rect">
            <a:avLst/>
          </a:prstGeom>
          <a:noFill/>
          <a:ln>
            <a:noFill/>
          </a:ln>
        </p:spPr>
        <p:txBody>
          <a:bodyPr spcFirstLastPara="1" wrap="square" lIns="45725" tIns="45725" rIns="45725" bIns="45725" anchor="ctr" anchorCtr="0">
            <a:noAutofit/>
          </a:bodyPr>
          <a:lstStyle/>
          <a:p>
            <a:pPr marL="0" lvl="0" indent="0" algn="l" rtl="0">
              <a:lnSpc>
                <a:spcPct val="115000"/>
              </a:lnSpc>
              <a:spcBef>
                <a:spcPts val="0"/>
              </a:spcBef>
              <a:spcAft>
                <a:spcPts val="0"/>
              </a:spcAft>
              <a:buNone/>
            </a:pPr>
            <a:endParaRPr sz="1200" i="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1200" i="1" dirty="0">
                <a:solidFill>
                  <a:srgbClr val="001E62"/>
                </a:solidFill>
                <a:latin typeface="Montserrat"/>
                <a:ea typeface="Montserrat"/>
                <a:cs typeface="Montserrat"/>
                <a:sym typeface="Montserrat"/>
              </a:rPr>
              <a:t>Our After Sales team is responsible for a huge part of our partner lifecycle. Made up of +130 employees across 13 markets, we’ve developed a different approach per each country for the following steps: onboarding, training, growing and retention of our partners. Now it is time to process with specific project that will help to align the processes.</a:t>
            </a:r>
            <a:endParaRPr sz="1200" i="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1200" dirty="0">
                <a:solidFill>
                  <a:srgbClr val="001E62"/>
                </a:solidFill>
                <a:latin typeface="Montserrat"/>
                <a:ea typeface="Montserrat"/>
                <a:cs typeface="Montserrat"/>
                <a:sym typeface="Montserrat"/>
              </a:rPr>
              <a:t> </a:t>
            </a:r>
            <a:endParaRPr sz="1200"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1200" b="1" dirty="0">
                <a:solidFill>
                  <a:srgbClr val="001E62"/>
                </a:solidFill>
                <a:latin typeface="Montserrat"/>
                <a:ea typeface="Montserrat"/>
                <a:cs typeface="Montserrat"/>
                <a:sym typeface="Montserrat"/>
              </a:rPr>
              <a:t>Your Task:</a:t>
            </a:r>
            <a:endParaRPr sz="1200" b="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b="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1200" i="1" dirty="0">
                <a:solidFill>
                  <a:schemeClr val="dk1"/>
                </a:solidFill>
                <a:latin typeface="Montserrat"/>
                <a:ea typeface="Montserrat"/>
                <a:cs typeface="Montserrat"/>
                <a:sym typeface="Montserrat"/>
              </a:rPr>
              <a:t>As an After Sales Project Specialist, your first task is to help the After Sales Project Team to understand and identify clusters from our partner base and to plan the migration of them from our old SaaS to the new one.</a:t>
            </a:r>
            <a:endParaRPr sz="1200" i="1" dirty="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b="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b="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b="1" dirty="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1200" b="1" dirty="0">
                <a:solidFill>
                  <a:srgbClr val="001E62"/>
                </a:solidFill>
                <a:latin typeface="Montserrat"/>
                <a:ea typeface="Montserrat"/>
                <a:cs typeface="Montserrat"/>
                <a:sym typeface="Montserrat"/>
              </a:rPr>
              <a:t>Please consider:  </a:t>
            </a:r>
            <a:endParaRPr sz="1200" i="1" dirty="0">
              <a:solidFill>
                <a:srgbClr val="001E62"/>
              </a:solidFill>
              <a:latin typeface="Montserrat"/>
              <a:ea typeface="Montserrat"/>
              <a:cs typeface="Montserrat"/>
              <a:sym typeface="Montserrat"/>
            </a:endParaRPr>
          </a:p>
          <a:p>
            <a:pPr marL="228600" lvl="0" indent="-190500" algn="l" rtl="0">
              <a:lnSpc>
                <a:spcPct val="115000"/>
              </a:lnSpc>
              <a:spcBef>
                <a:spcPts val="0"/>
              </a:spcBef>
              <a:spcAft>
                <a:spcPts val="0"/>
              </a:spcAft>
              <a:buClr>
                <a:srgbClr val="001E62"/>
              </a:buClr>
              <a:buSzPts val="1200"/>
              <a:buFont typeface="Montserrat"/>
              <a:buChar char="●"/>
            </a:pPr>
            <a:r>
              <a:rPr lang="es" sz="1200" i="1" dirty="0">
                <a:solidFill>
                  <a:srgbClr val="001E62"/>
                </a:solidFill>
                <a:latin typeface="Montserrat"/>
                <a:ea typeface="Montserrat"/>
                <a:cs typeface="Montserrat"/>
                <a:sym typeface="Montserrat"/>
              </a:rPr>
              <a:t>The Part 1 must be presented in a short speech of maximum 8 minutes.</a:t>
            </a:r>
            <a:endParaRPr sz="1200" i="1" dirty="0">
              <a:solidFill>
                <a:srgbClr val="001E62"/>
              </a:solidFill>
              <a:latin typeface="Montserrat"/>
              <a:ea typeface="Montserrat"/>
              <a:cs typeface="Montserrat"/>
              <a:sym typeface="Montserrat"/>
            </a:endParaRPr>
          </a:p>
          <a:p>
            <a:pPr marL="228600" lvl="0" indent="-190500" algn="l" rtl="0">
              <a:lnSpc>
                <a:spcPct val="115000"/>
              </a:lnSpc>
              <a:spcBef>
                <a:spcPts val="0"/>
              </a:spcBef>
              <a:spcAft>
                <a:spcPts val="0"/>
              </a:spcAft>
              <a:buClr>
                <a:srgbClr val="001E62"/>
              </a:buClr>
              <a:buSzPts val="1200"/>
              <a:buFont typeface="Montserrat"/>
              <a:buChar char="●"/>
            </a:pPr>
            <a:r>
              <a:rPr lang="es" sz="1200" i="1" dirty="0">
                <a:solidFill>
                  <a:srgbClr val="001E62"/>
                </a:solidFill>
                <a:latin typeface="Montserrat"/>
                <a:ea typeface="Montserrat"/>
                <a:cs typeface="Montserrat"/>
                <a:sym typeface="Montserrat"/>
              </a:rPr>
              <a:t>The Part 2 must be prepared and send by email.</a:t>
            </a:r>
            <a:endParaRPr sz="1200" i="1" dirty="0">
              <a:solidFill>
                <a:srgbClr val="001E62"/>
              </a:solidFill>
              <a:latin typeface="Montserrat"/>
              <a:ea typeface="Montserrat"/>
              <a:cs typeface="Montserrat"/>
              <a:sym typeface="Montserrat"/>
            </a:endParaRPr>
          </a:p>
          <a:p>
            <a:pPr marL="228600" lvl="0" indent="-190500" algn="l" rtl="0">
              <a:lnSpc>
                <a:spcPct val="115000"/>
              </a:lnSpc>
              <a:spcBef>
                <a:spcPts val="0"/>
              </a:spcBef>
              <a:spcAft>
                <a:spcPts val="0"/>
              </a:spcAft>
              <a:buClr>
                <a:srgbClr val="001E62"/>
              </a:buClr>
              <a:buSzPts val="1200"/>
              <a:buFont typeface="Montserrat"/>
              <a:buChar char="●"/>
            </a:pPr>
            <a:r>
              <a:rPr lang="es" sz="1200" i="1" dirty="0">
                <a:solidFill>
                  <a:srgbClr val="001E62"/>
                </a:solidFill>
                <a:latin typeface="Montserrat"/>
                <a:ea typeface="Montserrat"/>
                <a:cs typeface="Montserrat"/>
                <a:sym typeface="Montserrat"/>
              </a:rPr>
              <a:t>The case has to be completed and sent to me before 3rd January 2023, morning.</a:t>
            </a:r>
            <a:endParaRPr sz="1200" i="1" dirty="0">
              <a:solidFill>
                <a:srgbClr val="001E62"/>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1200" i="1" dirty="0">
              <a:solidFill>
                <a:srgbClr val="001E62"/>
              </a:solidFill>
              <a:latin typeface="Montserrat"/>
              <a:ea typeface="Montserrat"/>
              <a:cs typeface="Montserrat"/>
              <a:sym typeface="Montserrat"/>
            </a:endParaRPr>
          </a:p>
        </p:txBody>
      </p:sp>
      <p:sp>
        <p:nvSpPr>
          <p:cNvPr id="283" name="Google Shape;283;p65"/>
          <p:cNvSpPr txBox="1"/>
          <p:nvPr/>
        </p:nvSpPr>
        <p:spPr>
          <a:xfrm>
            <a:off x="419550" y="338850"/>
            <a:ext cx="8167200" cy="64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s" sz="2700">
                <a:solidFill>
                  <a:srgbClr val="001E62"/>
                </a:solidFill>
                <a:latin typeface="Montserrat SemiBold"/>
                <a:ea typeface="Montserrat SemiBold"/>
                <a:cs typeface="Montserrat SemiBold"/>
                <a:sym typeface="Montserrat SemiBold"/>
              </a:rPr>
              <a:t>Challenge</a:t>
            </a:r>
            <a:endParaRPr sz="2700">
              <a:solidFill>
                <a:srgbClr val="001E62"/>
              </a:solidFill>
              <a:latin typeface="Montserrat SemiBold"/>
              <a:ea typeface="Montserrat SemiBold"/>
              <a:cs typeface="Montserrat SemiBold"/>
              <a:sym typeface="Montserrat SemiBold"/>
            </a:endParaRPr>
          </a:p>
        </p:txBody>
      </p:sp>
      <p:pic>
        <p:nvPicPr>
          <p:cNvPr id="284" name="Google Shape;284;p65"/>
          <p:cNvPicPr preferRelativeResize="0"/>
          <p:nvPr/>
        </p:nvPicPr>
        <p:blipFill>
          <a:blip r:embed="rId4">
            <a:alphaModFix/>
          </a:blip>
          <a:stretch>
            <a:fillRect/>
          </a:stretch>
        </p:blipFill>
        <p:spPr>
          <a:xfrm>
            <a:off x="7142848" y="2920726"/>
            <a:ext cx="1608476" cy="16037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6"/>
          <p:cNvSpPr txBox="1"/>
          <p:nvPr/>
        </p:nvSpPr>
        <p:spPr>
          <a:xfrm>
            <a:off x="419550" y="338850"/>
            <a:ext cx="8167200" cy="64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s" sz="2700">
                <a:solidFill>
                  <a:srgbClr val="001E62"/>
                </a:solidFill>
                <a:latin typeface="Montserrat SemiBold"/>
                <a:ea typeface="Montserrat SemiBold"/>
                <a:cs typeface="Montserrat SemiBold"/>
                <a:sym typeface="Montserrat SemiBold"/>
              </a:rPr>
              <a:t>Part 1 - Excel</a:t>
            </a:r>
            <a:endParaRPr sz="2700">
              <a:solidFill>
                <a:srgbClr val="001E62"/>
              </a:solidFill>
              <a:latin typeface="Montserrat SemiBold"/>
              <a:ea typeface="Montserrat SemiBold"/>
              <a:cs typeface="Montserrat SemiBold"/>
              <a:sym typeface="Montserrat SemiBold"/>
            </a:endParaRPr>
          </a:p>
        </p:txBody>
      </p:sp>
      <p:sp>
        <p:nvSpPr>
          <p:cNvPr id="290" name="Google Shape;290;p66"/>
          <p:cNvSpPr txBox="1"/>
          <p:nvPr/>
        </p:nvSpPr>
        <p:spPr>
          <a:xfrm>
            <a:off x="434850" y="878675"/>
            <a:ext cx="81366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i="1" dirty="0">
                <a:latin typeface="Montserrat"/>
                <a:ea typeface="Montserrat"/>
                <a:cs typeface="Montserrat"/>
                <a:sym typeface="Montserrat"/>
              </a:rPr>
              <a:t>Attached to the email you will find a sample of our partners that need be migrated from the old SaaS to the new one. The file has 3 sheets. </a:t>
            </a: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r>
              <a:rPr lang="es" sz="1200" b="1" i="1" dirty="0">
                <a:latin typeface="Montserrat"/>
                <a:ea typeface="Montserrat"/>
                <a:cs typeface="Montserrat"/>
                <a:sym typeface="Montserrat"/>
              </a:rPr>
              <a:t>Analyse the sample and divide it into 2-4 clusters to prioritize the partners that need to be moved first. </a:t>
            </a:r>
            <a:endParaRPr sz="1200" b="1" i="1" dirty="0">
              <a:latin typeface="Montserrat"/>
              <a:ea typeface="Montserrat"/>
              <a:cs typeface="Montserrat"/>
              <a:sym typeface="Montserrat"/>
            </a:endParaRPr>
          </a:p>
          <a:p>
            <a:pPr marL="0" lvl="0" indent="0" algn="l" rtl="0">
              <a:spcBef>
                <a:spcPts val="0"/>
              </a:spcBef>
              <a:spcAft>
                <a:spcPts val="0"/>
              </a:spcAft>
              <a:buNone/>
            </a:pPr>
            <a:endParaRPr sz="1200" b="1"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Define the clusters, the priority to migrate first, and the motivation.</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Identify if all the partners can be migrated or not.</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Identify if there is potential risk of churn for some partners.</a:t>
            </a: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r>
              <a:rPr lang="es" sz="1200" i="1" dirty="0">
                <a:latin typeface="Montserrat"/>
                <a:ea typeface="Montserrat"/>
                <a:cs typeface="Montserrat"/>
                <a:sym typeface="Montserrat"/>
              </a:rPr>
              <a:t>Download the file and prepare max 2 slides to present your strategy, explaining your idea and the Excel formulas applied.</a:t>
            </a: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r>
              <a:rPr lang="es" sz="1200" b="1" i="1" dirty="0">
                <a:solidFill>
                  <a:schemeClr val="dk1"/>
                </a:solidFill>
                <a:latin typeface="Montserrat"/>
                <a:ea typeface="Montserrat"/>
                <a:cs typeface="Montserrat"/>
                <a:sym typeface="Montserrat"/>
              </a:rPr>
              <a:t>To consider:</a:t>
            </a:r>
            <a:endParaRPr sz="1200" b="1" i="1" dirty="0">
              <a:solidFill>
                <a:schemeClr val="dk1"/>
              </a:solidFill>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b="1" i="1" dirty="0">
                <a:latin typeface="Montserrat"/>
                <a:ea typeface="Montserrat"/>
                <a:cs typeface="Montserrat"/>
                <a:sym typeface="Montserrat"/>
              </a:rPr>
              <a:t>Appointments_count</a:t>
            </a:r>
            <a:r>
              <a:rPr lang="es" sz="1200" i="1" dirty="0">
                <a:latin typeface="Montserrat"/>
                <a:ea typeface="Montserrat"/>
                <a:cs typeface="Montserrat"/>
                <a:sym typeface="Montserrat"/>
              </a:rPr>
              <a:t> field is intended as the count of appointments added by the partner.</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b="1" i="1" dirty="0">
                <a:latin typeface="Montserrat"/>
                <a:ea typeface="Montserrat"/>
                <a:cs typeface="Montserrat"/>
                <a:sym typeface="Montserrat"/>
              </a:rPr>
              <a:t>Bookings_online</a:t>
            </a:r>
            <a:r>
              <a:rPr lang="es" sz="1200" i="1" dirty="0">
                <a:latin typeface="Montserrat"/>
                <a:ea typeface="Montserrat"/>
                <a:cs typeface="Montserrat"/>
                <a:sym typeface="Montserrat"/>
              </a:rPr>
              <a:t> field is intended as the count of appointments booked via marketplace (online).</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b="1" i="1" dirty="0">
                <a:latin typeface="Montserrat"/>
                <a:ea typeface="Montserrat"/>
                <a:cs typeface="Montserrat"/>
                <a:sym typeface="Montserrat"/>
              </a:rPr>
              <a:t>Last_salon_appointment </a:t>
            </a:r>
            <a:r>
              <a:rPr lang="es" sz="1200" i="1" dirty="0">
                <a:latin typeface="Montserrat"/>
                <a:ea typeface="Montserrat"/>
                <a:cs typeface="Montserrat"/>
                <a:sym typeface="Montserrat"/>
              </a:rPr>
              <a:t>field is intended as the last date of an appointment generated from the SaaS.</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b="1" i="1" dirty="0">
                <a:latin typeface="Montserrat"/>
                <a:ea typeface="Montserrat"/>
                <a:cs typeface="Montserrat"/>
                <a:sym typeface="Montserrat"/>
              </a:rPr>
              <a:t>Last_online_appointment: </a:t>
            </a:r>
            <a:r>
              <a:rPr lang="es" sz="1200" i="1" dirty="0">
                <a:latin typeface="Montserrat"/>
                <a:ea typeface="Montserrat"/>
                <a:cs typeface="Montserrat"/>
                <a:sym typeface="Montserrat"/>
              </a:rPr>
              <a:t>field is intended as the last date of an appointment generated from the marketplace.</a:t>
            </a:r>
            <a:endParaRPr sz="1200" b="1" i="1" dirty="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7"/>
          <p:cNvSpPr txBox="1"/>
          <p:nvPr/>
        </p:nvSpPr>
        <p:spPr>
          <a:xfrm>
            <a:off x="450050" y="541425"/>
            <a:ext cx="81366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b="1" i="1" dirty="0">
                <a:solidFill>
                  <a:schemeClr val="dk1"/>
                </a:solidFill>
                <a:latin typeface="Montserrat"/>
                <a:ea typeface="Montserrat"/>
                <a:cs typeface="Montserrat"/>
                <a:sym typeface="Montserrat"/>
              </a:rPr>
              <a:t>To consider:</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The most important KPI for the company is the: </a:t>
            </a:r>
            <a:r>
              <a:rPr lang="es" sz="1200" b="1" i="1" dirty="0">
                <a:latin typeface="Montserrat"/>
                <a:ea typeface="Montserrat"/>
                <a:cs typeface="Montserrat"/>
                <a:sym typeface="Montserrat"/>
              </a:rPr>
              <a:t>Heavy SaaS</a:t>
            </a:r>
            <a:r>
              <a:rPr lang="es" sz="1200" i="1" dirty="0">
                <a:latin typeface="Montserrat"/>
                <a:ea typeface="Montserrat"/>
                <a:cs typeface="Montserrat"/>
                <a:sym typeface="Montserrat"/>
              </a:rPr>
              <a:t>, that defines the loyalty of our partners through our product. More appointments are added manually in the calendar, better it will be the partner score and the presence in Treatwell marketplace. This will generate more visibility and more bookings.</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b="1" i="1" dirty="0">
                <a:latin typeface="Montserrat"/>
                <a:ea typeface="Montserrat"/>
                <a:cs typeface="Montserrat"/>
                <a:sym typeface="Montserrat"/>
              </a:rPr>
              <a:t>Heavy SaaS</a:t>
            </a:r>
            <a:r>
              <a:rPr lang="es" sz="1200" i="1" dirty="0">
                <a:latin typeface="Montserrat"/>
                <a:ea typeface="Montserrat"/>
                <a:cs typeface="Montserrat"/>
                <a:sym typeface="Montserrat"/>
              </a:rPr>
              <a:t>: ‘&gt;= 40’ appointments per month and last salon appointment date is not “&gt;30” days from today [“2022 - 12 - 08”].</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Statistically, salons with a Starter plan use another software than Treatwell to manage their business (with POS, stock/warehouse, etc), so they are using different platforms to work.</a:t>
            </a:r>
            <a:endParaRPr sz="1200" b="1" i="1" dirty="0">
              <a:solidFill>
                <a:srgbClr val="001E62"/>
              </a:solidFill>
              <a:latin typeface="Montserrat"/>
              <a:ea typeface="Montserrat"/>
              <a:cs typeface="Montserrat"/>
              <a:sym typeface="Montserrat"/>
            </a:endParaRPr>
          </a:p>
          <a:p>
            <a:pPr marL="0" lvl="0" indent="0" algn="l" rtl="0">
              <a:spcBef>
                <a:spcPts val="0"/>
              </a:spcBef>
              <a:spcAft>
                <a:spcPts val="0"/>
              </a:spcAft>
              <a:buNone/>
            </a:pPr>
            <a:endParaRPr sz="1200" b="1" i="1" dirty="0">
              <a:solidFill>
                <a:srgbClr val="001E62"/>
              </a:solidFill>
              <a:latin typeface="Montserrat"/>
              <a:ea typeface="Montserrat"/>
              <a:cs typeface="Montserrat"/>
              <a:sym typeface="Montserrat"/>
            </a:endParaRPr>
          </a:p>
          <a:p>
            <a:pPr marL="0" lvl="0" indent="0" algn="l" rtl="0">
              <a:spcBef>
                <a:spcPts val="0"/>
              </a:spcBef>
              <a:spcAft>
                <a:spcPts val="0"/>
              </a:spcAft>
              <a:buNone/>
            </a:pPr>
            <a:r>
              <a:rPr lang="es" sz="1200" b="1" i="1" dirty="0">
                <a:solidFill>
                  <a:srgbClr val="001E62"/>
                </a:solidFill>
                <a:latin typeface="Montserrat"/>
                <a:ea typeface="Montserrat"/>
                <a:cs typeface="Montserrat"/>
                <a:sym typeface="Montserrat"/>
              </a:rPr>
              <a:t>Keywords:</a:t>
            </a:r>
            <a:endParaRPr sz="1200" b="1" i="1" dirty="0">
              <a:solidFill>
                <a:srgbClr val="001E62"/>
              </a:solidFill>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Starter: SaaS plan with calendar and statistics </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Advance: SaaS plan with calendar, POS, promos and statistics</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Premium: SaaS plan with calendar, POS, promos, warehouse and statistics</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Id: ID number of the venue</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Venue: salon</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Reviews: reviews on marketplace profile</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Average Rating: online opinion punctuation</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Customers count: number of customers registered per salon</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accepts_online_payments: the salon accepts online payments</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s" sz="1200" i="1" dirty="0">
                <a:latin typeface="Montserrat"/>
                <a:ea typeface="Montserrat"/>
                <a:cs typeface="Montserrat"/>
                <a:sym typeface="Montserrat"/>
              </a:rPr>
              <a:t>online_payment_only: the salon accepts online payments only</a:t>
            </a:r>
            <a:endParaRPr sz="1200" i="1" dirty="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8"/>
          <p:cNvSpPr txBox="1"/>
          <p:nvPr/>
        </p:nvSpPr>
        <p:spPr>
          <a:xfrm>
            <a:off x="419550" y="338850"/>
            <a:ext cx="8167200" cy="64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s" sz="2700">
                <a:solidFill>
                  <a:srgbClr val="001E62"/>
                </a:solidFill>
                <a:latin typeface="Montserrat SemiBold"/>
                <a:ea typeface="Montserrat SemiBold"/>
                <a:cs typeface="Montserrat SemiBold"/>
                <a:sym typeface="Montserrat SemiBold"/>
              </a:rPr>
              <a:t>Part 2 - SQL</a:t>
            </a:r>
            <a:endParaRPr sz="2700">
              <a:solidFill>
                <a:srgbClr val="001E62"/>
              </a:solidFill>
              <a:latin typeface="Montserrat SemiBold"/>
              <a:ea typeface="Montserrat SemiBold"/>
              <a:cs typeface="Montserrat SemiBold"/>
              <a:sym typeface="Montserrat SemiBold"/>
            </a:endParaRPr>
          </a:p>
        </p:txBody>
      </p:sp>
      <p:sp>
        <p:nvSpPr>
          <p:cNvPr id="301" name="Google Shape;301;p68"/>
          <p:cNvSpPr txBox="1"/>
          <p:nvPr/>
        </p:nvSpPr>
        <p:spPr>
          <a:xfrm>
            <a:off x="329800" y="760800"/>
            <a:ext cx="84753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r>
              <a:rPr lang="es" sz="1200" i="1" dirty="0">
                <a:latin typeface="Montserrat"/>
                <a:ea typeface="Montserrat"/>
                <a:cs typeface="Montserrat"/>
                <a:sym typeface="Montserrat"/>
              </a:rPr>
              <a:t>Based on the Part 1, and considering the tables Venues and Appointments:</a:t>
            </a:r>
            <a:endParaRPr sz="1200" i="1">
              <a:latin typeface="Montserrat"/>
              <a:ea typeface="Montserrat"/>
              <a:cs typeface="Montserrat"/>
              <a:sym typeface="Montserrat"/>
            </a:endParaRPr>
          </a:p>
          <a:p>
            <a:pPr marL="0" lvl="0" indent="0" algn="l" rtl="0">
              <a:spcBef>
                <a:spcPts val="0"/>
              </a:spcBef>
              <a:spcAft>
                <a:spcPts val="0"/>
              </a:spcAft>
              <a:buNone/>
            </a:pPr>
            <a:endParaRPr sz="1200" i="1">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s" sz="1200" i="1" dirty="0">
                <a:latin typeface="Montserrat"/>
                <a:ea typeface="Montserrat"/>
                <a:cs typeface="Montserrat"/>
                <a:sym typeface="Montserrat"/>
              </a:rPr>
              <a:t>Identify the total numbers of partners and the number of partners per plan (Startet, Advanced and Premium)</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s" sz="1200" i="1" dirty="0">
                <a:latin typeface="Montserrat"/>
                <a:ea typeface="Montserrat"/>
                <a:cs typeface="Montserrat"/>
                <a:sym typeface="Montserrat"/>
              </a:rPr>
              <a:t>Identify the number of partner created per month</a:t>
            </a:r>
            <a:endParaRPr sz="1200" i="1" dirty="0">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s" sz="1200" i="1" dirty="0">
                <a:latin typeface="Montserrat"/>
                <a:ea typeface="Montserrat"/>
                <a:cs typeface="Montserrat"/>
                <a:sym typeface="Montserrat"/>
              </a:rPr>
              <a:t>Count of the Heavy SaaS partners</a:t>
            </a: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a:p>
            <a:pPr marL="0" lvl="0" indent="0" algn="l" rtl="0">
              <a:spcBef>
                <a:spcPts val="0"/>
              </a:spcBef>
              <a:spcAft>
                <a:spcPts val="0"/>
              </a:spcAft>
              <a:buNone/>
            </a:pPr>
            <a:r>
              <a:rPr lang="es" sz="1200" i="1" dirty="0">
                <a:latin typeface="Montserrat"/>
                <a:ea typeface="Montserrat"/>
                <a:cs typeface="Montserrat"/>
                <a:sym typeface="Montserrat"/>
              </a:rPr>
              <a:t>Please, let us know the SQL language applied in your solution.</a:t>
            </a:r>
            <a:endParaRPr sz="1200" i="1" dirty="0">
              <a:latin typeface="Montserrat"/>
              <a:ea typeface="Montserrat"/>
              <a:cs typeface="Montserrat"/>
              <a:sym typeface="Montserrat"/>
            </a:endParaRPr>
          </a:p>
          <a:p>
            <a:pPr marL="0" lvl="0" indent="0" algn="l" rtl="0">
              <a:spcBef>
                <a:spcPts val="0"/>
              </a:spcBef>
              <a:spcAft>
                <a:spcPts val="0"/>
              </a:spcAft>
              <a:buNone/>
            </a:pPr>
            <a:endParaRPr sz="1200" i="1" dirty="0">
              <a:latin typeface="Montserrat"/>
              <a:ea typeface="Montserrat"/>
              <a:cs typeface="Montserrat"/>
              <a:sym typeface="Montserrat"/>
            </a:endParaRPr>
          </a:p>
        </p:txBody>
      </p:sp>
      <p:pic>
        <p:nvPicPr>
          <p:cNvPr id="302" name="Google Shape;302;p68"/>
          <p:cNvPicPr preferRelativeResize="0"/>
          <p:nvPr/>
        </p:nvPicPr>
        <p:blipFill>
          <a:blip r:embed="rId3">
            <a:alphaModFix/>
          </a:blip>
          <a:stretch>
            <a:fillRect/>
          </a:stretch>
        </p:blipFill>
        <p:spPr>
          <a:xfrm>
            <a:off x="221250" y="3598825"/>
            <a:ext cx="8839204" cy="1100584"/>
          </a:xfrm>
          <a:prstGeom prst="rect">
            <a:avLst/>
          </a:prstGeom>
          <a:noFill/>
          <a:ln>
            <a:noFill/>
          </a:ln>
        </p:spPr>
      </p:pic>
      <p:pic>
        <p:nvPicPr>
          <p:cNvPr id="303" name="Google Shape;303;p68"/>
          <p:cNvPicPr preferRelativeResize="0"/>
          <p:nvPr/>
        </p:nvPicPr>
        <p:blipFill>
          <a:blip r:embed="rId4">
            <a:alphaModFix/>
          </a:blip>
          <a:stretch>
            <a:fillRect/>
          </a:stretch>
        </p:blipFill>
        <p:spPr>
          <a:xfrm>
            <a:off x="5720100" y="2127900"/>
            <a:ext cx="3271376" cy="1267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69"/>
          <p:cNvPicPr preferRelativeResize="0"/>
          <p:nvPr/>
        </p:nvPicPr>
        <p:blipFill>
          <a:blip r:embed="rId3">
            <a:alphaModFix/>
          </a:blip>
          <a:stretch>
            <a:fillRect/>
          </a:stretch>
        </p:blipFill>
        <p:spPr>
          <a:xfrm>
            <a:off x="155700" y="108350"/>
            <a:ext cx="937300" cy="420600"/>
          </a:xfrm>
          <a:prstGeom prst="rect">
            <a:avLst/>
          </a:prstGeom>
          <a:noFill/>
          <a:ln>
            <a:noFill/>
          </a:ln>
        </p:spPr>
      </p:pic>
      <p:sp>
        <p:nvSpPr>
          <p:cNvPr id="310" name="Google Shape;310;p69"/>
          <p:cNvSpPr txBox="1"/>
          <p:nvPr/>
        </p:nvSpPr>
        <p:spPr>
          <a:xfrm>
            <a:off x="272061" y="118163"/>
            <a:ext cx="6484200" cy="47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s" sz="1800" b="1">
                <a:solidFill>
                  <a:srgbClr val="001E62"/>
                </a:solidFill>
                <a:latin typeface="Montserrat"/>
                <a:ea typeface="Montserrat"/>
                <a:cs typeface="Montserrat"/>
                <a:sym typeface="Montserrat"/>
              </a:rPr>
              <a:t>FAQs</a:t>
            </a:r>
            <a:endParaRPr sz="1800" b="1">
              <a:solidFill>
                <a:srgbClr val="001E62"/>
              </a:solidFill>
              <a:latin typeface="Montserrat"/>
              <a:ea typeface="Montserrat"/>
              <a:cs typeface="Montserrat"/>
              <a:sym typeface="Montserrat"/>
            </a:endParaRPr>
          </a:p>
        </p:txBody>
      </p:sp>
      <p:sp>
        <p:nvSpPr>
          <p:cNvPr id="311" name="Google Shape;311;p69"/>
          <p:cNvSpPr txBox="1"/>
          <p:nvPr/>
        </p:nvSpPr>
        <p:spPr>
          <a:xfrm>
            <a:off x="3179850" y="270002"/>
            <a:ext cx="2636700" cy="863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s" sz="1200" b="1">
                <a:solidFill>
                  <a:srgbClr val="001E62"/>
                </a:solidFill>
                <a:latin typeface="Montserrat"/>
                <a:ea typeface="Montserrat"/>
                <a:cs typeface="Montserrat"/>
                <a:sym typeface="Montserrat"/>
              </a:rPr>
              <a:t>Do you want to see my thinking as well as my final results? </a:t>
            </a:r>
            <a:endParaRPr sz="1200">
              <a:solidFill>
                <a:srgbClr val="001E62"/>
              </a:solidFill>
              <a:latin typeface="Montserrat SemiBold"/>
              <a:ea typeface="Montserrat SemiBold"/>
              <a:cs typeface="Montserrat SemiBold"/>
              <a:sym typeface="Montserrat SemiBold"/>
            </a:endParaRPr>
          </a:p>
        </p:txBody>
      </p:sp>
      <p:sp>
        <p:nvSpPr>
          <p:cNvPr id="312" name="Google Shape;312;p69"/>
          <p:cNvSpPr txBox="1"/>
          <p:nvPr/>
        </p:nvSpPr>
        <p:spPr>
          <a:xfrm>
            <a:off x="3182563" y="1184625"/>
            <a:ext cx="2636700" cy="932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s" sz="900">
                <a:solidFill>
                  <a:srgbClr val="001E62"/>
                </a:solidFill>
                <a:latin typeface="Montserrat"/>
                <a:ea typeface="Montserrat"/>
                <a:cs typeface="Montserrat"/>
                <a:sym typeface="Montserrat"/>
              </a:rPr>
              <a:t>Yes, we want to understand how you identified the most important data and how you can use it to complete the task/s.</a:t>
            </a:r>
            <a:endParaRPr sz="1000">
              <a:solidFill>
                <a:srgbClr val="001E62"/>
              </a:solidFill>
              <a:latin typeface="Montserrat"/>
              <a:ea typeface="Montserrat"/>
              <a:cs typeface="Montserrat"/>
              <a:sym typeface="Montserrat"/>
            </a:endParaRPr>
          </a:p>
        </p:txBody>
      </p:sp>
      <p:sp>
        <p:nvSpPr>
          <p:cNvPr id="313" name="Google Shape;313;p69"/>
          <p:cNvSpPr txBox="1"/>
          <p:nvPr/>
        </p:nvSpPr>
        <p:spPr>
          <a:xfrm>
            <a:off x="322845" y="270002"/>
            <a:ext cx="2636700" cy="863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s" sz="1200" b="1">
                <a:solidFill>
                  <a:srgbClr val="001E62"/>
                </a:solidFill>
                <a:latin typeface="Montserrat"/>
                <a:ea typeface="Montserrat"/>
                <a:cs typeface="Montserrat"/>
                <a:sym typeface="Montserrat"/>
              </a:rPr>
              <a:t>What is Treatwell looking for in this task?</a:t>
            </a:r>
            <a:endParaRPr sz="1200">
              <a:solidFill>
                <a:srgbClr val="001E62"/>
              </a:solidFill>
              <a:latin typeface="Montserrat SemiBold"/>
              <a:ea typeface="Montserrat SemiBold"/>
              <a:cs typeface="Montserrat SemiBold"/>
              <a:sym typeface="Montserrat SemiBold"/>
            </a:endParaRPr>
          </a:p>
        </p:txBody>
      </p:sp>
      <p:sp>
        <p:nvSpPr>
          <p:cNvPr id="314" name="Google Shape;314;p69"/>
          <p:cNvSpPr txBox="1"/>
          <p:nvPr/>
        </p:nvSpPr>
        <p:spPr>
          <a:xfrm>
            <a:off x="325563" y="1184625"/>
            <a:ext cx="2636700" cy="932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s" sz="900">
                <a:solidFill>
                  <a:srgbClr val="001E62"/>
                </a:solidFill>
                <a:latin typeface="Montserrat"/>
                <a:ea typeface="Montserrat"/>
                <a:cs typeface="Montserrat"/>
                <a:sym typeface="Montserrat"/>
              </a:rPr>
              <a:t>We’re looking at your ability to analyse data and proceed with a creation of a possible process or solution. </a:t>
            </a:r>
            <a:endParaRPr sz="900" i="1">
              <a:solidFill>
                <a:srgbClr val="001E62"/>
              </a:solidFill>
              <a:latin typeface="Montserrat"/>
              <a:ea typeface="Montserrat"/>
              <a:cs typeface="Montserrat"/>
              <a:sym typeface="Montserrat"/>
            </a:endParaRPr>
          </a:p>
        </p:txBody>
      </p:sp>
      <p:sp>
        <p:nvSpPr>
          <p:cNvPr id="315" name="Google Shape;315;p69"/>
          <p:cNvSpPr txBox="1"/>
          <p:nvPr/>
        </p:nvSpPr>
        <p:spPr>
          <a:xfrm>
            <a:off x="3186231" y="2284350"/>
            <a:ext cx="2636700" cy="4206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s" sz="1200" b="1">
                <a:solidFill>
                  <a:srgbClr val="001E62"/>
                </a:solidFill>
                <a:latin typeface="Montserrat"/>
                <a:ea typeface="Montserrat"/>
                <a:cs typeface="Montserrat"/>
                <a:sym typeface="Montserrat"/>
              </a:rPr>
              <a:t>How long should I spend on this? </a:t>
            </a:r>
            <a:endParaRPr sz="1200">
              <a:solidFill>
                <a:srgbClr val="001E62"/>
              </a:solidFill>
              <a:latin typeface="Montserrat SemiBold"/>
              <a:ea typeface="Montserrat SemiBold"/>
              <a:cs typeface="Montserrat SemiBold"/>
              <a:sym typeface="Montserrat SemiBold"/>
            </a:endParaRPr>
          </a:p>
        </p:txBody>
      </p:sp>
      <p:sp>
        <p:nvSpPr>
          <p:cNvPr id="316" name="Google Shape;316;p69"/>
          <p:cNvSpPr txBox="1"/>
          <p:nvPr/>
        </p:nvSpPr>
        <p:spPr>
          <a:xfrm>
            <a:off x="3188938" y="2729949"/>
            <a:ext cx="2636700" cy="358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s" sz="900">
                <a:solidFill>
                  <a:srgbClr val="001E62"/>
                </a:solidFill>
                <a:latin typeface="Montserrat"/>
                <a:ea typeface="Montserrat"/>
                <a:cs typeface="Montserrat"/>
                <a:sym typeface="Montserrat"/>
              </a:rPr>
              <a:t>We expect you to spend roughly 2-3 hours</a:t>
            </a: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rgbClr val="001E62"/>
              </a:solidFill>
              <a:latin typeface="Montserrat"/>
              <a:ea typeface="Montserrat"/>
              <a:cs typeface="Montserrat"/>
              <a:sym typeface="Montserrat"/>
            </a:endParaRPr>
          </a:p>
        </p:txBody>
      </p:sp>
      <p:sp>
        <p:nvSpPr>
          <p:cNvPr id="317" name="Google Shape;317;p69"/>
          <p:cNvSpPr txBox="1"/>
          <p:nvPr/>
        </p:nvSpPr>
        <p:spPr>
          <a:xfrm>
            <a:off x="5984088" y="2055659"/>
            <a:ext cx="2636700" cy="4206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s" sz="1200" b="1">
                <a:solidFill>
                  <a:srgbClr val="001E62"/>
                </a:solidFill>
                <a:latin typeface="Montserrat"/>
                <a:ea typeface="Montserrat"/>
                <a:cs typeface="Montserrat"/>
                <a:sym typeface="Montserrat"/>
              </a:rPr>
              <a:t>What you need? </a:t>
            </a:r>
            <a:endParaRPr sz="1200" b="1">
              <a:solidFill>
                <a:srgbClr val="001E62"/>
              </a:solidFill>
              <a:latin typeface="Montserrat"/>
              <a:ea typeface="Montserrat"/>
              <a:cs typeface="Montserrat"/>
              <a:sym typeface="Montserrat"/>
            </a:endParaRPr>
          </a:p>
        </p:txBody>
      </p:sp>
      <p:sp>
        <p:nvSpPr>
          <p:cNvPr id="318" name="Google Shape;318;p69"/>
          <p:cNvSpPr txBox="1"/>
          <p:nvPr/>
        </p:nvSpPr>
        <p:spPr>
          <a:xfrm>
            <a:off x="6052313" y="960575"/>
            <a:ext cx="2636700" cy="932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rgbClr val="001E62"/>
              </a:solidFill>
              <a:latin typeface="Montserrat"/>
              <a:ea typeface="Montserrat"/>
              <a:cs typeface="Montserrat"/>
              <a:sym typeface="Montserrat"/>
            </a:endParaRPr>
          </a:p>
        </p:txBody>
      </p:sp>
      <p:sp>
        <p:nvSpPr>
          <p:cNvPr id="319" name="Google Shape;319;p69"/>
          <p:cNvSpPr txBox="1"/>
          <p:nvPr/>
        </p:nvSpPr>
        <p:spPr>
          <a:xfrm>
            <a:off x="312800" y="2186556"/>
            <a:ext cx="2636700" cy="518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s" sz="1200" b="1">
                <a:solidFill>
                  <a:srgbClr val="001E62"/>
                </a:solidFill>
                <a:latin typeface="Montserrat"/>
                <a:ea typeface="Montserrat"/>
                <a:cs typeface="Montserrat"/>
                <a:sym typeface="Montserrat"/>
              </a:rPr>
              <a:t>How long will I have to present back my work?</a:t>
            </a:r>
            <a:endParaRPr sz="1200" b="1">
              <a:solidFill>
                <a:srgbClr val="001E62"/>
              </a:solidFill>
              <a:latin typeface="Montserrat"/>
              <a:ea typeface="Montserrat"/>
              <a:cs typeface="Montserrat"/>
              <a:sym typeface="Montserrat"/>
            </a:endParaRPr>
          </a:p>
        </p:txBody>
      </p:sp>
      <p:sp>
        <p:nvSpPr>
          <p:cNvPr id="320" name="Google Shape;320;p69"/>
          <p:cNvSpPr txBox="1"/>
          <p:nvPr/>
        </p:nvSpPr>
        <p:spPr>
          <a:xfrm>
            <a:off x="6052313" y="675279"/>
            <a:ext cx="2636700" cy="2853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s" sz="1200" b="1">
                <a:solidFill>
                  <a:srgbClr val="001E62"/>
                </a:solidFill>
                <a:latin typeface="Montserrat"/>
                <a:ea typeface="Montserrat"/>
                <a:cs typeface="Montserrat"/>
                <a:sym typeface="Montserrat"/>
              </a:rPr>
              <a:t>Will there be questions?</a:t>
            </a:r>
            <a:endParaRPr sz="1200" b="1">
              <a:solidFill>
                <a:srgbClr val="001E62"/>
              </a:solidFill>
              <a:latin typeface="Montserrat"/>
              <a:ea typeface="Montserrat"/>
              <a:cs typeface="Montserrat"/>
              <a:sym typeface="Montserrat"/>
            </a:endParaRPr>
          </a:p>
        </p:txBody>
      </p:sp>
      <p:sp>
        <p:nvSpPr>
          <p:cNvPr id="321" name="Google Shape;321;p69"/>
          <p:cNvSpPr txBox="1"/>
          <p:nvPr/>
        </p:nvSpPr>
        <p:spPr>
          <a:xfrm>
            <a:off x="6053669" y="1044873"/>
            <a:ext cx="2636700" cy="1788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s" sz="900">
                <a:solidFill>
                  <a:srgbClr val="001E62"/>
                </a:solidFill>
                <a:latin typeface="Montserrat"/>
                <a:ea typeface="Montserrat"/>
                <a:cs typeface="Montserrat"/>
                <a:sym typeface="Montserrat"/>
              </a:rPr>
              <a:t>Absolutely, as we are going to ask what you have discovered in the process and the difficulties you have experienced.</a:t>
            </a: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rgbClr val="001E62"/>
              </a:solidFill>
              <a:latin typeface="Montserrat"/>
              <a:ea typeface="Montserrat"/>
              <a:cs typeface="Montserrat"/>
              <a:sym typeface="Montserrat"/>
            </a:endParaRPr>
          </a:p>
        </p:txBody>
      </p:sp>
      <p:sp>
        <p:nvSpPr>
          <p:cNvPr id="322" name="Google Shape;322;p69"/>
          <p:cNvSpPr txBox="1"/>
          <p:nvPr/>
        </p:nvSpPr>
        <p:spPr>
          <a:xfrm>
            <a:off x="5988600" y="2476253"/>
            <a:ext cx="2475300" cy="654600"/>
          </a:xfrm>
          <a:prstGeom prst="rect">
            <a:avLst/>
          </a:prstGeom>
          <a:noFill/>
          <a:ln>
            <a:noFill/>
          </a:ln>
        </p:spPr>
        <p:txBody>
          <a:bodyPr spcFirstLastPara="1" wrap="square" lIns="45725" tIns="45725" rIns="45725" bIns="45725" anchor="t" anchorCtr="0">
            <a:noAutofit/>
          </a:bodyPr>
          <a:lstStyle/>
          <a:p>
            <a:pPr marL="0" lvl="0" indent="0" algn="l" rtl="0">
              <a:lnSpc>
                <a:spcPct val="115000"/>
              </a:lnSpc>
              <a:spcBef>
                <a:spcPts val="0"/>
              </a:spcBef>
              <a:spcAft>
                <a:spcPts val="0"/>
              </a:spcAft>
              <a:buNone/>
            </a:pPr>
            <a:r>
              <a:rPr lang="es" sz="900">
                <a:solidFill>
                  <a:srgbClr val="001E62"/>
                </a:solidFill>
                <a:latin typeface="Montserrat"/>
                <a:ea typeface="Montserrat"/>
                <a:cs typeface="Montserrat"/>
                <a:sym typeface="Montserrat"/>
              </a:rPr>
              <a:t>You can use any tool you need to analyse the data. The use of Excel or Drive Sheets mandatory and a tool of presentation for the slides.  </a:t>
            </a:r>
            <a:endParaRPr sz="700"/>
          </a:p>
        </p:txBody>
      </p:sp>
      <p:sp>
        <p:nvSpPr>
          <p:cNvPr id="323" name="Google Shape;323;p69"/>
          <p:cNvSpPr txBox="1"/>
          <p:nvPr/>
        </p:nvSpPr>
        <p:spPr>
          <a:xfrm>
            <a:off x="324213" y="2772705"/>
            <a:ext cx="2636700" cy="358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s" sz="900">
                <a:solidFill>
                  <a:srgbClr val="001E62"/>
                </a:solidFill>
                <a:latin typeface="Montserrat"/>
                <a:ea typeface="Montserrat"/>
                <a:cs typeface="Montserrat"/>
                <a:sym typeface="Montserrat"/>
              </a:rPr>
              <a:t>Your presentation should be no longer than 8 minutes.</a:t>
            </a: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900">
              <a:solidFill>
                <a:srgbClr val="001E62"/>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rgbClr val="001E6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8"/>
        <p:cNvGrpSpPr/>
        <p:nvPr/>
      </p:nvGrpSpPr>
      <p:grpSpPr>
        <a:xfrm>
          <a:off x="0" y="0"/>
          <a:ext cx="0" cy="0"/>
          <a:chOff x="0" y="0"/>
          <a:chExt cx="0" cy="0"/>
        </a:xfrm>
      </p:grpSpPr>
      <p:sp>
        <p:nvSpPr>
          <p:cNvPr id="329" name="Google Shape;329;p70"/>
          <p:cNvSpPr txBox="1">
            <a:spLocks noGrp="1"/>
          </p:cNvSpPr>
          <p:nvPr>
            <p:ph type="subTitle" idx="1"/>
          </p:nvPr>
        </p:nvSpPr>
        <p:spPr>
          <a:xfrm>
            <a:off x="2533050" y="1420883"/>
            <a:ext cx="4077900" cy="1613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 sz="1200"/>
              <a:t>We are </a:t>
            </a:r>
            <a:r>
              <a:rPr lang="es" sz="1200" b="1"/>
              <a:t>committed </a:t>
            </a:r>
            <a:r>
              <a:rPr lang="es" sz="1200"/>
              <a:t>to creating a </a:t>
            </a:r>
            <a:r>
              <a:rPr lang="es" sz="1200" b="1"/>
              <a:t>fair </a:t>
            </a:r>
            <a:r>
              <a:rPr lang="es" sz="1200"/>
              <a:t>and </a:t>
            </a:r>
            <a:r>
              <a:rPr lang="es" sz="1200" b="1"/>
              <a:t>valuable</a:t>
            </a:r>
            <a:r>
              <a:rPr lang="es" sz="1200"/>
              <a:t> hiring process at Treatwell. This task has been created purely for the purpose of recruitment for the After Sales Best Practice Specialist role. </a:t>
            </a:r>
            <a:endParaRPr sz="1200"/>
          </a:p>
          <a:p>
            <a:pPr marL="0" lvl="0" indent="0" algn="ctr" rtl="0">
              <a:spcBef>
                <a:spcPts val="0"/>
              </a:spcBef>
              <a:spcAft>
                <a:spcPts val="0"/>
              </a:spcAft>
              <a:buNone/>
            </a:pPr>
            <a:endParaRPr sz="1200"/>
          </a:p>
          <a:p>
            <a:pPr marL="0" lvl="0" indent="0" algn="ctr" rtl="0">
              <a:spcBef>
                <a:spcPts val="0"/>
              </a:spcBef>
              <a:spcAft>
                <a:spcPts val="0"/>
              </a:spcAft>
              <a:buNone/>
            </a:pPr>
            <a:r>
              <a:rPr lang="es" sz="1200"/>
              <a:t>  This will </a:t>
            </a:r>
            <a:r>
              <a:rPr lang="es" sz="1200" b="1"/>
              <a:t>not be used for real-life</a:t>
            </a:r>
            <a:r>
              <a:rPr lang="es" sz="1200"/>
              <a:t> benefit, our intent is only to see how you would apply your skills in a scenario you may face in this position.</a:t>
            </a:r>
            <a:endParaRPr sz="1200"/>
          </a:p>
          <a:p>
            <a:pPr marL="0" lvl="0" indent="0" algn="ctr" rtl="0">
              <a:spcBef>
                <a:spcPts val="0"/>
              </a:spcBef>
              <a:spcAft>
                <a:spcPts val="0"/>
              </a:spcAft>
              <a:buNone/>
            </a:pPr>
            <a:endParaRPr/>
          </a:p>
        </p:txBody>
      </p:sp>
      <p:pic>
        <p:nvPicPr>
          <p:cNvPr id="330" name="Google Shape;330;p70"/>
          <p:cNvPicPr preferRelativeResize="0"/>
          <p:nvPr/>
        </p:nvPicPr>
        <p:blipFill>
          <a:blip r:embed="rId3">
            <a:alphaModFix/>
          </a:blip>
          <a:stretch>
            <a:fillRect/>
          </a:stretch>
        </p:blipFill>
        <p:spPr>
          <a:xfrm>
            <a:off x="3987353" y="3329052"/>
            <a:ext cx="1169300" cy="1169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71"/>
          <p:cNvSpPr txBox="1">
            <a:spLocks noGrp="1"/>
          </p:cNvSpPr>
          <p:nvPr>
            <p:ph type="title"/>
          </p:nvPr>
        </p:nvSpPr>
        <p:spPr>
          <a:xfrm>
            <a:off x="1869563" y="2231473"/>
            <a:ext cx="4368600" cy="1422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Good luck!</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eatwell Presentation Theme">
  <a:themeElements>
    <a:clrScheme name="Treatwell theme colours 1">
      <a:dk1>
        <a:srgbClr val="001E62"/>
      </a:dk1>
      <a:lt1>
        <a:srgbClr val="FFFFFF"/>
      </a:lt1>
      <a:dk2>
        <a:srgbClr val="001E62"/>
      </a:dk2>
      <a:lt2>
        <a:srgbClr val="FFFFFF"/>
      </a:lt2>
      <a:accent1>
        <a:srgbClr val="FF5C39"/>
      </a:accent1>
      <a:accent2>
        <a:srgbClr val="FF808B"/>
      </a:accent2>
      <a:accent3>
        <a:srgbClr val="FFB500"/>
      </a:accent3>
      <a:accent4>
        <a:srgbClr val="D6CF8D"/>
      </a:accent4>
      <a:accent5>
        <a:srgbClr val="3BA150"/>
      </a:accent5>
      <a:accent6>
        <a:srgbClr val="00B0B9"/>
      </a:accent6>
      <a:hlink>
        <a:srgbClr val="001E62"/>
      </a:hlink>
      <a:folHlink>
        <a:srgbClr val="FF5C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878</Words>
  <Application>Microsoft Office PowerPoint</Application>
  <PresentationFormat>Presentación en pantalla (16:9)</PresentationFormat>
  <Paragraphs>85</Paragraphs>
  <Slides>8</Slides>
  <Notes>8</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8</vt:i4>
      </vt:variant>
    </vt:vector>
  </HeadingPairs>
  <TitlesOfParts>
    <vt:vector size="13" baseType="lpstr">
      <vt:lpstr>Montserrat SemiBold</vt:lpstr>
      <vt:lpstr>Arial</vt:lpstr>
      <vt:lpstr>Montserrat</vt:lpstr>
      <vt:lpstr>Simple Light</vt:lpstr>
      <vt:lpstr>Treatwell Presentation Theme</vt:lpstr>
      <vt:lpstr>After Sales Project Specialist  December 2022</vt:lpstr>
      <vt:lpstr>Title slide</vt:lpstr>
      <vt:lpstr>Presentación de PowerPoint</vt:lpstr>
      <vt:lpstr>Presentación de PowerPoint</vt:lpstr>
      <vt:lpstr>Presentación de PowerPoint</vt:lpstr>
      <vt:lpstr>Presentación de PowerPoint</vt:lpstr>
      <vt:lpstr>Presentación de PowerPoint</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After Sales Project Specialist  December 2022</dc:title>
  <cp:lastModifiedBy>david grimaldi</cp:lastModifiedBy>
  <cp:revision>1</cp:revision>
  <dcterms:modified xsi:type="dcterms:W3CDTF">2023-03-20T21:27:34Z</dcterms:modified>
</cp:coreProperties>
</file>